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71"/>
  </p:notesMasterIdLst>
  <p:handoutMasterIdLst>
    <p:handoutMasterId r:id="rId72"/>
  </p:handoutMasterIdLst>
  <p:sldIdLst>
    <p:sldId id="353" r:id="rId3"/>
    <p:sldId id="526" r:id="rId4"/>
    <p:sldId id="507" r:id="rId5"/>
    <p:sldId id="550" r:id="rId6"/>
    <p:sldId id="532" r:id="rId7"/>
    <p:sldId id="508" r:id="rId8"/>
    <p:sldId id="527" r:id="rId9"/>
    <p:sldId id="528" r:id="rId10"/>
    <p:sldId id="509" r:id="rId11"/>
    <p:sldId id="529" r:id="rId12"/>
    <p:sldId id="518" r:id="rId13"/>
    <p:sldId id="530" r:id="rId14"/>
    <p:sldId id="531" r:id="rId15"/>
    <p:sldId id="510" r:id="rId16"/>
    <p:sldId id="535" r:id="rId17"/>
    <p:sldId id="534" r:id="rId18"/>
    <p:sldId id="513" r:id="rId19"/>
    <p:sldId id="522" r:id="rId20"/>
    <p:sldId id="549" r:id="rId21"/>
    <p:sldId id="544" r:id="rId22"/>
    <p:sldId id="543" r:id="rId23"/>
    <p:sldId id="553" r:id="rId24"/>
    <p:sldId id="554" r:id="rId25"/>
    <p:sldId id="536" r:id="rId26"/>
    <p:sldId id="537" r:id="rId27"/>
    <p:sldId id="516" r:id="rId28"/>
    <p:sldId id="514" r:id="rId29"/>
    <p:sldId id="540" r:id="rId30"/>
    <p:sldId id="541" r:id="rId31"/>
    <p:sldId id="538" r:id="rId32"/>
    <p:sldId id="551" r:id="rId33"/>
    <p:sldId id="552" r:id="rId34"/>
    <p:sldId id="542" r:id="rId35"/>
    <p:sldId id="519" r:id="rId36"/>
    <p:sldId id="575" r:id="rId37"/>
    <p:sldId id="576" r:id="rId38"/>
    <p:sldId id="577" r:id="rId39"/>
    <p:sldId id="515" r:id="rId40"/>
    <p:sldId id="578" r:id="rId41"/>
    <p:sldId id="579" r:id="rId42"/>
    <p:sldId id="580" r:id="rId43"/>
    <p:sldId id="581" r:id="rId44"/>
    <p:sldId id="582" r:id="rId45"/>
    <p:sldId id="583" r:id="rId46"/>
    <p:sldId id="523" r:id="rId47"/>
    <p:sldId id="584" r:id="rId48"/>
    <p:sldId id="585" r:id="rId49"/>
    <p:sldId id="586" r:id="rId50"/>
    <p:sldId id="524" r:id="rId51"/>
    <p:sldId id="587" r:id="rId52"/>
    <p:sldId id="588" r:id="rId53"/>
    <p:sldId id="589" r:id="rId54"/>
    <p:sldId id="590" r:id="rId55"/>
    <p:sldId id="591" r:id="rId56"/>
    <p:sldId id="592" r:id="rId57"/>
    <p:sldId id="593" r:id="rId58"/>
    <p:sldId id="594" r:id="rId59"/>
    <p:sldId id="595" r:id="rId60"/>
    <p:sldId id="596" r:id="rId61"/>
    <p:sldId id="597" r:id="rId62"/>
    <p:sldId id="600" r:id="rId63"/>
    <p:sldId id="601" r:id="rId64"/>
    <p:sldId id="602" r:id="rId65"/>
    <p:sldId id="533" r:id="rId66"/>
    <p:sldId id="603" r:id="rId67"/>
    <p:sldId id="604" r:id="rId68"/>
    <p:sldId id="605" r:id="rId69"/>
    <p:sldId id="623" r:id="rId70"/>
  </p:sldIdLst>
  <p:sldSz cx="9144000" cy="6858000" type="screen4x3"/>
  <p:notesSz cx="6858000" cy="227647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29">
          <p15:clr>
            <a:srgbClr val="A4A3A4"/>
          </p15:clr>
        </p15:guide>
        <p15:guide id="2" pos="29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208"/>
    <a:srgbClr val="000066"/>
    <a:srgbClr val="0066CC"/>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4003D-60E2-4791-8478-CBCBD413F8F4}" v="57" dt="2023-10-12T19:54:51.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87" autoAdjust="0"/>
  </p:normalViewPr>
  <p:slideViewPr>
    <p:cSldViewPr snapToGrid="0">
      <p:cViewPr varScale="1">
        <p:scale>
          <a:sx n="59" d="100"/>
          <a:sy n="59" d="100"/>
        </p:scale>
        <p:origin x="1632" y="7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229"/>
        <p:guide pos="295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k Jason Ngo" userId="94af6433-7dd6-4bb1-871b-59c95f416aa7" providerId="ADAL" clId="{BC1FF017-702D-F644-8994-A91A1EE342BB}"/>
    <pc:docChg chg="modMainMaster">
      <pc:chgData name="Clark Jason Ngo" userId="94af6433-7dd6-4bb1-871b-59c95f416aa7" providerId="ADAL" clId="{BC1FF017-702D-F644-8994-A91A1EE342BB}" dt="2020-09-21T00:48:52.514" v="33" actId="20577"/>
      <pc:docMkLst>
        <pc:docMk/>
      </pc:docMkLst>
      <pc:sldMasterChg chg="modSldLayout">
        <pc:chgData name="Clark Jason Ngo" userId="94af6433-7dd6-4bb1-871b-59c95f416aa7" providerId="ADAL" clId="{BC1FF017-702D-F644-8994-A91A1EE342BB}" dt="2020-09-21T00:48:52.514" v="33" actId="20577"/>
        <pc:sldMasterMkLst>
          <pc:docMk/>
          <pc:sldMasterMk cId="0" sldId="2147483649"/>
        </pc:sldMasterMkLst>
        <pc:sldLayoutChg chg="modSp">
          <pc:chgData name="Clark Jason Ngo" userId="94af6433-7dd6-4bb1-871b-59c95f416aa7" providerId="ADAL" clId="{BC1FF017-702D-F644-8994-A91A1EE342BB}" dt="2020-09-21T00:48:52.514" v="33" actId="20577"/>
          <pc:sldLayoutMkLst>
            <pc:docMk/>
            <pc:sldMasterMk cId="0" sldId="2147483649"/>
            <pc:sldLayoutMk cId="0" sldId="2147484456"/>
          </pc:sldLayoutMkLst>
          <pc:spChg chg="mod">
            <ac:chgData name="Clark Jason Ngo" userId="94af6433-7dd6-4bb1-871b-59c95f416aa7" providerId="ADAL" clId="{BC1FF017-702D-F644-8994-A91A1EE342BB}" dt="2020-09-21T00:48:52.514" v="33" actId="20577"/>
            <ac:spMkLst>
              <pc:docMk/>
              <pc:sldMasterMk cId="0" sldId="2147483649"/>
              <pc:sldLayoutMk cId="0" sldId="2147484456"/>
              <ac:spMk id="5" creationId="{00000000-0000-0000-0000-000000000000}"/>
            </ac:spMkLst>
          </pc:spChg>
        </pc:sldLayoutChg>
      </pc:sldMasterChg>
    </pc:docChg>
  </pc:docChgLst>
  <pc:docChgLst>
    <pc:chgData name="Sam Chung" userId="S::chungsam@cityu.edu::fd725179-d11a-41c7-81ca-2362c8f4271c" providerId="AD" clId="Web-{84C4B4A7-E574-761A-43A4-D766ACCBD97E}"/>
    <pc:docChg chg="addSld modSld">
      <pc:chgData name="Sam Chung" userId="S::chungsam@cityu.edu::fd725179-d11a-41c7-81ca-2362c8f4271c" providerId="AD" clId="Web-{84C4B4A7-E574-761A-43A4-D766ACCBD97E}" dt="2023-02-26T22:31:24.578" v="26" actId="1076"/>
      <pc:docMkLst>
        <pc:docMk/>
      </pc:docMkLst>
      <pc:sldChg chg="modSp">
        <pc:chgData name="Sam Chung" userId="S::chungsam@cityu.edu::fd725179-d11a-41c7-81ca-2362c8f4271c" providerId="AD" clId="Web-{84C4B4A7-E574-761A-43A4-D766ACCBD97E}" dt="2023-02-26T22:29:36.673" v="9" actId="20577"/>
        <pc:sldMkLst>
          <pc:docMk/>
          <pc:sldMk cId="1136953109" sldId="508"/>
        </pc:sldMkLst>
        <pc:spChg chg="mod">
          <ac:chgData name="Sam Chung" userId="S::chungsam@cityu.edu::fd725179-d11a-41c7-81ca-2362c8f4271c" providerId="AD" clId="Web-{84C4B4A7-E574-761A-43A4-D766ACCBD97E}" dt="2023-02-26T22:29:36.673" v="9" actId="20577"/>
          <ac:spMkLst>
            <pc:docMk/>
            <pc:sldMk cId="1136953109" sldId="508"/>
            <ac:spMk id="3" creationId="{00000000-0000-0000-0000-000000000000}"/>
          </ac:spMkLst>
        </pc:spChg>
      </pc:sldChg>
      <pc:sldChg chg="modSp">
        <pc:chgData name="Sam Chung" userId="S::chungsam@cityu.edu::fd725179-d11a-41c7-81ca-2362c8f4271c" providerId="AD" clId="Web-{84C4B4A7-E574-761A-43A4-D766ACCBD97E}" dt="2023-02-26T22:30:47.490" v="20" actId="20577"/>
        <pc:sldMkLst>
          <pc:docMk/>
          <pc:sldMk cId="346708807" sldId="509"/>
        </pc:sldMkLst>
        <pc:spChg chg="mod">
          <ac:chgData name="Sam Chung" userId="S::chungsam@cityu.edu::fd725179-d11a-41c7-81ca-2362c8f4271c" providerId="AD" clId="Web-{84C4B4A7-E574-761A-43A4-D766ACCBD97E}" dt="2023-02-26T22:30:47.490" v="20" actId="20577"/>
          <ac:spMkLst>
            <pc:docMk/>
            <pc:sldMk cId="346708807" sldId="509"/>
            <ac:spMk id="3" creationId="{00000000-0000-0000-0000-000000000000}"/>
          </ac:spMkLst>
        </pc:spChg>
      </pc:sldChg>
      <pc:sldChg chg="addSp delSp modSp add replId">
        <pc:chgData name="Sam Chung" userId="S::chungsam@cityu.edu::fd725179-d11a-41c7-81ca-2362c8f4271c" providerId="AD" clId="Web-{84C4B4A7-E574-761A-43A4-D766ACCBD97E}" dt="2023-02-26T22:31:24.578" v="26" actId="1076"/>
        <pc:sldMkLst>
          <pc:docMk/>
          <pc:sldMk cId="136639507" sldId="518"/>
        </pc:sldMkLst>
        <pc:spChg chg="del">
          <ac:chgData name="Sam Chung" userId="S::chungsam@cityu.edu::fd725179-d11a-41c7-81ca-2362c8f4271c" providerId="AD" clId="Web-{84C4B4A7-E574-761A-43A4-D766ACCBD97E}" dt="2023-02-26T22:30:51.616" v="22"/>
          <ac:spMkLst>
            <pc:docMk/>
            <pc:sldMk cId="136639507" sldId="518"/>
            <ac:spMk id="3" creationId="{00000000-0000-0000-0000-000000000000}"/>
          </ac:spMkLst>
        </pc:spChg>
        <pc:spChg chg="add del mod">
          <ac:chgData name="Sam Chung" userId="S::chungsam@cityu.edu::fd725179-d11a-41c7-81ca-2362c8f4271c" providerId="AD" clId="Web-{84C4B4A7-E574-761A-43A4-D766ACCBD97E}" dt="2023-02-26T22:31:09.171" v="23"/>
          <ac:spMkLst>
            <pc:docMk/>
            <pc:sldMk cId="136639507" sldId="518"/>
            <ac:spMk id="5" creationId="{A9244B05-B5B0-F56C-2055-594CCD205CD1}"/>
          </ac:spMkLst>
        </pc:spChg>
        <pc:picChg chg="add mod">
          <ac:chgData name="Sam Chung" userId="S::chungsam@cityu.edu::fd725179-d11a-41c7-81ca-2362c8f4271c" providerId="AD" clId="Web-{84C4B4A7-E574-761A-43A4-D766ACCBD97E}" dt="2023-02-26T22:31:24.578" v="26" actId="1076"/>
          <ac:picMkLst>
            <pc:docMk/>
            <pc:sldMk cId="136639507" sldId="518"/>
            <ac:picMk id="6" creationId="{F1B9FD80-F43B-8C2D-085D-95504C944941}"/>
          </ac:picMkLst>
        </pc:picChg>
      </pc:sldChg>
    </pc:docChg>
  </pc:docChgLst>
  <pc:docChgLst>
    <pc:chgData name="Sam Chung" userId="fd725179-d11a-41c7-81ca-2362c8f4271c" providerId="ADAL" clId="{51484196-E810-4E4E-B2C2-7E14A7066350}"/>
    <pc:docChg chg="modMainMaster">
      <pc:chgData name="Sam Chung" userId="fd725179-d11a-41c7-81ca-2362c8f4271c" providerId="ADAL" clId="{51484196-E810-4E4E-B2C2-7E14A7066350}" dt="2023-10-11T16:30:13.557" v="15" actId="20577"/>
      <pc:docMkLst>
        <pc:docMk/>
      </pc:docMkLst>
      <pc:sldMasterChg chg="modSldLayout">
        <pc:chgData name="Sam Chung" userId="fd725179-d11a-41c7-81ca-2362c8f4271c" providerId="ADAL" clId="{51484196-E810-4E4E-B2C2-7E14A7066350}" dt="2023-10-11T16:30:02.162" v="0" actId="20577"/>
        <pc:sldMasterMkLst>
          <pc:docMk/>
          <pc:sldMasterMk cId="0" sldId="2147483649"/>
        </pc:sldMasterMkLst>
        <pc:sldLayoutChg chg="modSp mod">
          <pc:chgData name="Sam Chung" userId="fd725179-d11a-41c7-81ca-2362c8f4271c" providerId="ADAL" clId="{51484196-E810-4E4E-B2C2-7E14A7066350}" dt="2023-10-11T16:30:02.162" v="0" actId="20577"/>
          <pc:sldLayoutMkLst>
            <pc:docMk/>
            <pc:sldMasterMk cId="0" sldId="2147483649"/>
            <pc:sldLayoutMk cId="0" sldId="2147484456"/>
          </pc:sldLayoutMkLst>
          <pc:spChg chg="mod">
            <ac:chgData name="Sam Chung" userId="fd725179-d11a-41c7-81ca-2362c8f4271c" providerId="ADAL" clId="{51484196-E810-4E4E-B2C2-7E14A7066350}" dt="2023-10-11T16:30:02.162" v="0" actId="20577"/>
            <ac:spMkLst>
              <pc:docMk/>
              <pc:sldMasterMk cId="0" sldId="2147483649"/>
              <pc:sldLayoutMk cId="0" sldId="2147484456"/>
              <ac:spMk id="5" creationId="{00000000-0000-0000-0000-000000000000}"/>
            </ac:spMkLst>
          </pc:spChg>
        </pc:sldLayoutChg>
      </pc:sldMasterChg>
      <pc:sldMasterChg chg="modSp mod">
        <pc:chgData name="Sam Chung" userId="fd725179-d11a-41c7-81ca-2362c8f4271c" providerId="ADAL" clId="{51484196-E810-4E4E-B2C2-7E14A7066350}" dt="2023-10-11T16:30:13.557" v="15" actId="20577"/>
        <pc:sldMasterMkLst>
          <pc:docMk/>
          <pc:sldMasterMk cId="0" sldId="2147483650"/>
        </pc:sldMasterMkLst>
        <pc:spChg chg="mod">
          <ac:chgData name="Sam Chung" userId="fd725179-d11a-41c7-81ca-2362c8f4271c" providerId="ADAL" clId="{51484196-E810-4E4E-B2C2-7E14A7066350}" dt="2023-10-11T16:30:13.557" v="15" actId="20577"/>
          <ac:spMkLst>
            <pc:docMk/>
            <pc:sldMasterMk cId="0" sldId="2147483650"/>
            <ac:spMk id="7" creationId="{00000000-0000-0000-0000-000000000000}"/>
          </ac:spMkLst>
        </pc:spChg>
      </pc:sldMasterChg>
    </pc:docChg>
  </pc:docChgLst>
  <pc:docChgLst>
    <pc:chgData name="Sam Chung" userId="S::chungsam@cityu.edu::fd725179-d11a-41c7-81ca-2362c8f4271c" providerId="AD" clId="Web-{64CD2F18-5509-8FC2-387B-2317AE338649}"/>
    <pc:docChg chg="modSld">
      <pc:chgData name="Sam Chung" userId="S::chungsam@cityu.edu::fd725179-d11a-41c7-81ca-2362c8f4271c" providerId="AD" clId="Web-{64CD2F18-5509-8FC2-387B-2317AE338649}" dt="2023-02-25T20:33:17.670" v="20" actId="20577"/>
      <pc:docMkLst>
        <pc:docMk/>
      </pc:docMkLst>
      <pc:sldChg chg="modSp">
        <pc:chgData name="Sam Chung" userId="S::chungsam@cityu.edu::fd725179-d11a-41c7-81ca-2362c8f4271c" providerId="AD" clId="Web-{64CD2F18-5509-8FC2-387B-2317AE338649}" dt="2023-02-25T20:33:17.670" v="20" actId="20577"/>
        <pc:sldMkLst>
          <pc:docMk/>
          <pc:sldMk cId="0" sldId="353"/>
        </pc:sldMkLst>
        <pc:spChg chg="mod">
          <ac:chgData name="Sam Chung" userId="S::chungsam@cityu.edu::fd725179-d11a-41c7-81ca-2362c8f4271c" providerId="AD" clId="Web-{64CD2F18-5509-8FC2-387B-2317AE338649}" dt="2023-02-25T20:33:17.670" v="20" actId="20577"/>
          <ac:spMkLst>
            <pc:docMk/>
            <pc:sldMk cId="0" sldId="353"/>
            <ac:spMk id="4098" creationId="{00000000-0000-0000-0000-000000000000}"/>
          </ac:spMkLst>
        </pc:spChg>
      </pc:sldChg>
      <pc:sldChg chg="modSp">
        <pc:chgData name="Sam Chung" userId="S::chungsam@cityu.edu::fd725179-d11a-41c7-81ca-2362c8f4271c" providerId="AD" clId="Web-{64CD2F18-5509-8FC2-387B-2317AE338649}" dt="2023-02-25T20:32:37.605" v="8" actId="20577"/>
        <pc:sldMkLst>
          <pc:docMk/>
          <pc:sldMk cId="1710305323" sldId="497"/>
        </pc:sldMkLst>
        <pc:spChg chg="mod">
          <ac:chgData name="Sam Chung" userId="S::chungsam@cityu.edu::fd725179-d11a-41c7-81ca-2362c8f4271c" providerId="AD" clId="Web-{64CD2F18-5509-8FC2-387B-2317AE338649}" dt="2023-02-25T20:32:37.605" v="8" actId="20577"/>
          <ac:spMkLst>
            <pc:docMk/>
            <pc:sldMk cId="1710305323" sldId="497"/>
            <ac:spMk id="3" creationId="{00000000-0000-0000-0000-000000000000}"/>
          </ac:spMkLst>
        </pc:spChg>
      </pc:sldChg>
    </pc:docChg>
  </pc:docChgLst>
  <pc:docChgLst>
    <pc:chgData name="Clark Jason Ngo" userId="94af6433-7dd6-4bb1-871b-59c95f416aa7" providerId="ADAL" clId="{F5942859-BD07-5142-9A40-A670E803BC24}"/>
    <pc:docChg chg="undo custSel modSld">
      <pc:chgData name="Clark Jason Ngo" userId="94af6433-7dd6-4bb1-871b-59c95f416aa7" providerId="ADAL" clId="{F5942859-BD07-5142-9A40-A670E803BC24}" dt="2020-09-14T20:40:11.708" v="24"/>
      <pc:docMkLst>
        <pc:docMk/>
      </pc:docMkLst>
      <pc:sldChg chg="addSp delSp modSp">
        <pc:chgData name="Clark Jason Ngo" userId="94af6433-7dd6-4bb1-871b-59c95f416aa7" providerId="ADAL" clId="{F5942859-BD07-5142-9A40-A670E803BC24}" dt="2020-09-14T20:40:11.708" v="24"/>
        <pc:sldMkLst>
          <pc:docMk/>
          <pc:sldMk cId="1710305323" sldId="497"/>
        </pc:sldMkLst>
        <pc:spChg chg="del">
          <ac:chgData name="Clark Jason Ngo" userId="94af6433-7dd6-4bb1-871b-59c95f416aa7" providerId="ADAL" clId="{F5942859-BD07-5142-9A40-A670E803BC24}" dt="2020-09-14T20:37:34.388" v="6" actId="478"/>
          <ac:spMkLst>
            <pc:docMk/>
            <pc:sldMk cId="1710305323" sldId="497"/>
            <ac:spMk id="4" creationId="{B3923FD6-8744-403D-84A0-29B71DC7B8E6}"/>
          </ac:spMkLst>
        </pc:spChg>
        <pc:spChg chg="add del mod">
          <ac:chgData name="Clark Jason Ngo" userId="94af6433-7dd6-4bb1-871b-59c95f416aa7" providerId="ADAL" clId="{F5942859-BD07-5142-9A40-A670E803BC24}" dt="2020-09-14T20:36:17.255" v="1" actId="478"/>
          <ac:spMkLst>
            <pc:docMk/>
            <pc:sldMk cId="1710305323" sldId="497"/>
            <ac:spMk id="5" creationId="{078D78ED-B6C3-0145-B1E4-C0CA137AC566}"/>
          </ac:spMkLst>
        </pc:spChg>
        <pc:spChg chg="add del mod">
          <ac:chgData name="Clark Jason Ngo" userId="94af6433-7dd6-4bb1-871b-59c95f416aa7" providerId="ADAL" clId="{F5942859-BD07-5142-9A40-A670E803BC24}" dt="2020-09-14T20:36:20.115" v="3" actId="478"/>
          <ac:spMkLst>
            <pc:docMk/>
            <pc:sldMk cId="1710305323" sldId="497"/>
            <ac:spMk id="6" creationId="{0A2242AF-FE4A-BB45-A76C-75544B8E153F}"/>
          </ac:spMkLst>
        </pc:spChg>
        <pc:spChg chg="add del mod">
          <ac:chgData name="Clark Jason Ngo" userId="94af6433-7dd6-4bb1-871b-59c95f416aa7" providerId="ADAL" clId="{F5942859-BD07-5142-9A40-A670E803BC24}" dt="2020-09-14T20:36:22.391" v="5" actId="478"/>
          <ac:spMkLst>
            <pc:docMk/>
            <pc:sldMk cId="1710305323" sldId="497"/>
            <ac:spMk id="7" creationId="{AE80512F-DD16-4E44-B611-7B836A2CDAC5}"/>
          </ac:spMkLst>
        </pc:spChg>
        <pc:spChg chg="add del mod">
          <ac:chgData name="Clark Jason Ngo" userId="94af6433-7dd6-4bb1-871b-59c95f416aa7" providerId="ADAL" clId="{F5942859-BD07-5142-9A40-A670E803BC24}" dt="2020-09-14T20:38:20.930" v="8" actId="478"/>
          <ac:spMkLst>
            <pc:docMk/>
            <pc:sldMk cId="1710305323" sldId="497"/>
            <ac:spMk id="8" creationId="{BDC8E385-03FF-C54E-BD6C-238C087FE8C7}"/>
          </ac:spMkLst>
        </pc:spChg>
        <pc:spChg chg="add del mod">
          <ac:chgData name="Clark Jason Ngo" userId="94af6433-7dd6-4bb1-871b-59c95f416aa7" providerId="ADAL" clId="{F5942859-BD07-5142-9A40-A670E803BC24}" dt="2020-09-14T20:38:48.280" v="12"/>
          <ac:spMkLst>
            <pc:docMk/>
            <pc:sldMk cId="1710305323" sldId="497"/>
            <ac:spMk id="9" creationId="{B17628B0-D671-EC49-9B6C-93F614AB40DB}"/>
          </ac:spMkLst>
        </pc:spChg>
        <pc:spChg chg="add del mod">
          <ac:chgData name="Clark Jason Ngo" userId="94af6433-7dd6-4bb1-871b-59c95f416aa7" providerId="ADAL" clId="{F5942859-BD07-5142-9A40-A670E803BC24}" dt="2020-09-14T20:38:59.512" v="15" actId="47"/>
          <ac:spMkLst>
            <pc:docMk/>
            <pc:sldMk cId="1710305323" sldId="497"/>
            <ac:spMk id="10" creationId="{0689B64A-DDB7-C940-B56A-67D7880278A6}"/>
          </ac:spMkLst>
        </pc:spChg>
        <pc:spChg chg="add del mod">
          <ac:chgData name="Clark Jason Ngo" userId="94af6433-7dd6-4bb1-871b-59c95f416aa7" providerId="ADAL" clId="{F5942859-BD07-5142-9A40-A670E803BC24}" dt="2020-09-14T20:39:56.567" v="19"/>
          <ac:spMkLst>
            <pc:docMk/>
            <pc:sldMk cId="1710305323" sldId="497"/>
            <ac:spMk id="11" creationId="{CC9C2B60-A95D-7F45-8585-42D1EEB577B7}"/>
          </ac:spMkLst>
        </pc:spChg>
        <pc:spChg chg="add del mod">
          <ac:chgData name="Clark Jason Ngo" userId="94af6433-7dd6-4bb1-871b-59c95f416aa7" providerId="ADAL" clId="{F5942859-BD07-5142-9A40-A670E803BC24}" dt="2020-09-14T20:39:58.673" v="21"/>
          <ac:spMkLst>
            <pc:docMk/>
            <pc:sldMk cId="1710305323" sldId="497"/>
            <ac:spMk id="12" creationId="{C859E2EF-5D0C-DE41-A3F3-F12870E461E5}"/>
          </ac:spMkLst>
        </pc:spChg>
        <pc:spChg chg="add del mod">
          <ac:chgData name="Clark Jason Ngo" userId="94af6433-7dd6-4bb1-871b-59c95f416aa7" providerId="ADAL" clId="{F5942859-BD07-5142-9A40-A670E803BC24}" dt="2020-09-14T20:40:11.708" v="24"/>
          <ac:spMkLst>
            <pc:docMk/>
            <pc:sldMk cId="1710305323" sldId="497"/>
            <ac:spMk id="13" creationId="{A58492B2-8BB3-474A-A64D-8DCDB9DAB516}"/>
          </ac:spMkLst>
        </pc:spChg>
      </pc:sldChg>
    </pc:docChg>
  </pc:docChgLst>
  <pc:docChgLst>
    <pc:chgData name="Clark Jason Ngo" userId="S::clarkngo@cityu.edu::94af6433-7dd6-4bb1-871b-59c95f416aa7" providerId="AD" clId="Web-{9C39E364-399C-EEED-158C-0FFEF578539A}"/>
    <pc:docChg chg="modSld modMainMaster">
      <pc:chgData name="Clark Jason Ngo" userId="S::clarkngo@cityu.edu::94af6433-7dd6-4bb1-871b-59c95f416aa7" providerId="AD" clId="Web-{9C39E364-399C-EEED-158C-0FFEF578539A}" dt="2020-09-14T20:41:03.440" v="1"/>
      <pc:docMkLst>
        <pc:docMk/>
      </pc:docMkLst>
      <pc:sldMasterChg chg="mod modSldLayout">
        <pc:chgData name="Clark Jason Ngo" userId="S::clarkngo@cityu.edu::94af6433-7dd6-4bb1-871b-59c95f416aa7" providerId="AD" clId="Web-{9C39E364-399C-EEED-158C-0FFEF578539A}" dt="2020-09-14T20:41:03.440" v="1"/>
        <pc:sldMasterMkLst>
          <pc:docMk/>
          <pc:sldMasterMk cId="0" sldId="2147483649"/>
        </pc:sldMasterMkLst>
        <pc:sldLayoutChg chg="mod">
          <pc:chgData name="Clark Jason Ngo" userId="S::clarkngo@cityu.edu::94af6433-7dd6-4bb1-871b-59c95f416aa7" providerId="AD" clId="Web-{9C39E364-399C-EEED-158C-0FFEF578539A}" dt="2020-09-14T20:41:03.440" v="1"/>
          <pc:sldLayoutMkLst>
            <pc:docMk/>
            <pc:sldMasterMk cId="0" sldId="2147483649"/>
            <pc:sldLayoutMk cId="0" sldId="2147484432"/>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3"/>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4"/>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5"/>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6"/>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7"/>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8"/>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39"/>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40"/>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41"/>
          </pc:sldLayoutMkLst>
        </pc:sldLayoutChg>
        <pc:sldLayoutChg chg="mod">
          <pc:chgData name="Clark Jason Ngo" userId="S::clarkngo@cityu.edu::94af6433-7dd6-4bb1-871b-59c95f416aa7" providerId="AD" clId="Web-{9C39E364-399C-EEED-158C-0FFEF578539A}" dt="2020-09-14T20:41:03.440" v="1"/>
          <pc:sldLayoutMkLst>
            <pc:docMk/>
            <pc:sldMasterMk cId="0" sldId="2147483649"/>
            <pc:sldLayoutMk cId="0" sldId="2147484456"/>
          </pc:sldLayoutMkLst>
        </pc:sldLayoutChg>
      </pc:sldMasterChg>
      <pc:sldMasterChg chg="mod modSldLayout">
        <pc:chgData name="Clark Jason Ngo" userId="S::clarkngo@cityu.edu::94af6433-7dd6-4bb1-871b-59c95f416aa7" providerId="AD" clId="Web-{9C39E364-399C-EEED-158C-0FFEF578539A}" dt="2020-09-14T20:41:03.440" v="1"/>
        <pc:sldMasterMkLst>
          <pc:docMk/>
          <pc:sldMasterMk cId="0" sldId="2147483650"/>
        </pc:sldMasterMkLst>
        <pc:sldLayoutChg chg="mod">
          <pc:chgData name="Clark Jason Ngo" userId="S::clarkngo@cityu.edu::94af6433-7dd6-4bb1-871b-59c95f416aa7" providerId="AD" clId="Web-{9C39E364-399C-EEED-158C-0FFEF578539A}" dt="2020-09-14T20:41:03.440" v="1"/>
          <pc:sldLayoutMkLst>
            <pc:docMk/>
            <pc:sldMasterMk cId="0" sldId="2147483650"/>
            <pc:sldLayoutMk cId="0" sldId="2147484443"/>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4"/>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5"/>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6"/>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7"/>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8"/>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49"/>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0"/>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1"/>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2"/>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3"/>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4"/>
          </pc:sldLayoutMkLst>
        </pc:sldLayoutChg>
        <pc:sldLayoutChg chg="mod">
          <pc:chgData name="Clark Jason Ngo" userId="S::clarkngo@cityu.edu::94af6433-7dd6-4bb1-871b-59c95f416aa7" providerId="AD" clId="Web-{9C39E364-399C-EEED-158C-0FFEF578539A}" dt="2020-09-14T20:41:03.440" v="1"/>
          <pc:sldLayoutMkLst>
            <pc:docMk/>
            <pc:sldMasterMk cId="0" sldId="2147483650"/>
            <pc:sldLayoutMk cId="0" sldId="2147484455"/>
          </pc:sldLayoutMkLst>
        </pc:sldLayoutChg>
      </pc:sldMasterChg>
    </pc:docChg>
  </pc:docChgLst>
  <pc:docChgLst>
    <pc:chgData name="Sam Chung" userId="fd725179-d11a-41c7-81ca-2362c8f4271c" providerId="ADAL" clId="{CE1992F9-9E53-454D-A8B4-03DD431D0F0B}"/>
    <pc:docChg chg="undo custSel addSld delSld modSld">
      <pc:chgData name="Sam Chung" userId="fd725179-d11a-41c7-81ca-2362c8f4271c" providerId="ADAL" clId="{CE1992F9-9E53-454D-A8B4-03DD431D0F0B}" dt="2023-04-04T14:02:36.768" v="369" actId="1076"/>
      <pc:docMkLst>
        <pc:docMk/>
      </pc:docMkLst>
      <pc:sldChg chg="addSp modSp mod">
        <pc:chgData name="Sam Chung" userId="fd725179-d11a-41c7-81ca-2362c8f4271c" providerId="ADAL" clId="{CE1992F9-9E53-454D-A8B4-03DD431D0F0B}" dt="2023-04-02T22:42:49.891" v="10" actId="20577"/>
        <pc:sldMkLst>
          <pc:docMk/>
          <pc:sldMk cId="0" sldId="353"/>
        </pc:sldMkLst>
        <pc:spChg chg="mod">
          <ac:chgData name="Sam Chung" userId="fd725179-d11a-41c7-81ca-2362c8f4271c" providerId="ADAL" clId="{CE1992F9-9E53-454D-A8B4-03DD431D0F0B}" dt="2023-04-02T22:42:49.891" v="10" actId="20577"/>
          <ac:spMkLst>
            <pc:docMk/>
            <pc:sldMk cId="0" sldId="353"/>
            <ac:spMk id="4098" creationId="{00000000-0000-0000-0000-000000000000}"/>
          </ac:spMkLst>
        </pc:spChg>
        <pc:picChg chg="add mod">
          <ac:chgData name="Sam Chung" userId="fd725179-d11a-41c7-81ca-2362c8f4271c" providerId="ADAL" clId="{CE1992F9-9E53-454D-A8B4-03DD431D0F0B}" dt="2023-04-02T21:47:45.955" v="2" actId="1076"/>
          <ac:picMkLst>
            <pc:docMk/>
            <pc:sldMk cId="0" sldId="353"/>
            <ac:picMk id="2" creationId="{5E6E480C-F42B-831B-6AEC-5996F07E7B9A}"/>
          </ac:picMkLst>
        </pc:picChg>
      </pc:sldChg>
      <pc:sldChg chg="modSp mod">
        <pc:chgData name="Sam Chung" userId="fd725179-d11a-41c7-81ca-2362c8f4271c" providerId="ADAL" clId="{CE1992F9-9E53-454D-A8B4-03DD431D0F0B}" dt="2023-04-02T22:49:45.917" v="47" actId="14100"/>
        <pc:sldMkLst>
          <pc:docMk/>
          <pc:sldMk cId="468938601" sldId="510"/>
        </pc:sldMkLst>
        <pc:spChg chg="mod">
          <ac:chgData name="Sam Chung" userId="fd725179-d11a-41c7-81ca-2362c8f4271c" providerId="ADAL" clId="{CE1992F9-9E53-454D-A8B4-03DD431D0F0B}" dt="2023-04-02T22:49:45.917" v="47" actId="14100"/>
          <ac:spMkLst>
            <pc:docMk/>
            <pc:sldMk cId="468938601" sldId="510"/>
            <ac:spMk id="3" creationId="{00000000-0000-0000-0000-000000000000}"/>
          </ac:spMkLst>
        </pc:spChg>
        <pc:picChg chg="mod ord">
          <ac:chgData name="Sam Chung" userId="fd725179-d11a-41c7-81ca-2362c8f4271c" providerId="ADAL" clId="{CE1992F9-9E53-454D-A8B4-03DD431D0F0B}" dt="2023-04-02T22:49:38.895" v="46" actId="167"/>
          <ac:picMkLst>
            <pc:docMk/>
            <pc:sldMk cId="468938601" sldId="510"/>
            <ac:picMk id="5" creationId="{991574B7-0720-57B8-8161-D80D9F7515A0}"/>
          </ac:picMkLst>
        </pc:picChg>
        <pc:picChg chg="mod ord">
          <ac:chgData name="Sam Chung" userId="fd725179-d11a-41c7-81ca-2362c8f4271c" providerId="ADAL" clId="{CE1992F9-9E53-454D-A8B4-03DD431D0F0B}" dt="2023-04-02T22:49:38.895" v="46" actId="167"/>
          <ac:picMkLst>
            <pc:docMk/>
            <pc:sldMk cId="468938601" sldId="510"/>
            <ac:picMk id="7" creationId="{054B7EFF-0185-8127-9828-BF8F86624479}"/>
          </ac:picMkLst>
        </pc:picChg>
        <pc:picChg chg="mod ord">
          <ac:chgData name="Sam Chung" userId="fd725179-d11a-41c7-81ca-2362c8f4271c" providerId="ADAL" clId="{CE1992F9-9E53-454D-A8B4-03DD431D0F0B}" dt="2023-04-02T22:49:38.895" v="46" actId="167"/>
          <ac:picMkLst>
            <pc:docMk/>
            <pc:sldMk cId="468938601" sldId="510"/>
            <ac:picMk id="8" creationId="{B0181525-FCD9-5038-3ABF-A7052CF3E02E}"/>
          </ac:picMkLst>
        </pc:picChg>
      </pc:sldChg>
      <pc:sldChg chg="del">
        <pc:chgData name="Sam Chung" userId="fd725179-d11a-41c7-81ca-2362c8f4271c" providerId="ADAL" clId="{CE1992F9-9E53-454D-A8B4-03DD431D0F0B}" dt="2023-04-03T14:31:32.655" v="69" actId="47"/>
        <pc:sldMkLst>
          <pc:docMk/>
          <pc:sldMk cId="1969604617" sldId="511"/>
        </pc:sldMkLst>
      </pc:sldChg>
      <pc:sldChg chg="del">
        <pc:chgData name="Sam Chung" userId="fd725179-d11a-41c7-81ca-2362c8f4271c" providerId="ADAL" clId="{CE1992F9-9E53-454D-A8B4-03DD431D0F0B}" dt="2023-04-03T14:31:35.287" v="70" actId="47"/>
        <pc:sldMkLst>
          <pc:docMk/>
          <pc:sldMk cId="481441412" sldId="512"/>
        </pc:sldMkLst>
      </pc:sldChg>
      <pc:sldChg chg="modSp mod">
        <pc:chgData name="Sam Chung" userId="fd725179-d11a-41c7-81ca-2362c8f4271c" providerId="ADAL" clId="{CE1992F9-9E53-454D-A8B4-03DD431D0F0B}" dt="2023-04-02T22:50:32.933" v="50" actId="692"/>
        <pc:sldMkLst>
          <pc:docMk/>
          <pc:sldMk cId="940557397" sldId="513"/>
        </pc:sldMkLst>
        <pc:picChg chg="mod">
          <ac:chgData name="Sam Chung" userId="fd725179-d11a-41c7-81ca-2362c8f4271c" providerId="ADAL" clId="{CE1992F9-9E53-454D-A8B4-03DD431D0F0B}" dt="2023-04-02T22:50:32.933" v="50" actId="692"/>
          <ac:picMkLst>
            <pc:docMk/>
            <pc:sldMk cId="940557397" sldId="513"/>
            <ac:picMk id="12" creationId="{0FFD7C20-4AC4-FD3F-195A-411E94D6ED7A}"/>
          </ac:picMkLst>
        </pc:picChg>
      </pc:sldChg>
      <pc:sldChg chg="modNotesTx">
        <pc:chgData name="Sam Chung" userId="fd725179-d11a-41c7-81ca-2362c8f4271c" providerId="ADAL" clId="{CE1992F9-9E53-454D-A8B4-03DD431D0F0B}" dt="2023-04-04T13:54:10.552" v="230"/>
        <pc:sldMkLst>
          <pc:docMk/>
          <pc:sldMk cId="4280916190" sldId="521"/>
        </pc:sldMkLst>
      </pc:sldChg>
      <pc:sldChg chg="modNotesTx">
        <pc:chgData name="Sam Chung" userId="fd725179-d11a-41c7-81ca-2362c8f4271c" providerId="ADAL" clId="{CE1992F9-9E53-454D-A8B4-03DD431D0F0B}" dt="2023-04-04T13:40:43.323" v="190" actId="20577"/>
        <pc:sldMkLst>
          <pc:docMk/>
          <pc:sldMk cId="604144046" sldId="522"/>
        </pc:sldMkLst>
      </pc:sldChg>
      <pc:sldChg chg="modSp mod">
        <pc:chgData name="Sam Chung" userId="fd725179-d11a-41c7-81ca-2362c8f4271c" providerId="ADAL" clId="{CE1992F9-9E53-454D-A8B4-03DD431D0F0B}" dt="2023-04-04T13:57:24.722" v="302" actId="20577"/>
        <pc:sldMkLst>
          <pc:docMk/>
          <pc:sldMk cId="1129938771" sldId="524"/>
        </pc:sldMkLst>
        <pc:spChg chg="mod">
          <ac:chgData name="Sam Chung" userId="fd725179-d11a-41c7-81ca-2362c8f4271c" providerId="ADAL" clId="{CE1992F9-9E53-454D-A8B4-03DD431D0F0B}" dt="2023-04-04T13:57:24.722" v="302" actId="20577"/>
          <ac:spMkLst>
            <pc:docMk/>
            <pc:sldMk cId="1129938771" sldId="524"/>
            <ac:spMk id="2" creationId="{00000000-0000-0000-0000-000000000000}"/>
          </ac:spMkLst>
        </pc:spChg>
      </pc:sldChg>
      <pc:sldChg chg="addSp modSp mod modNotesTx">
        <pc:chgData name="Sam Chung" userId="fd725179-d11a-41c7-81ca-2362c8f4271c" providerId="ADAL" clId="{CE1992F9-9E53-454D-A8B4-03DD431D0F0B}" dt="2023-04-04T13:50:31.064" v="229" actId="12"/>
        <pc:sldMkLst>
          <pc:docMk/>
          <pc:sldMk cId="1405327882" sldId="525"/>
        </pc:sldMkLst>
        <pc:spChg chg="add mod">
          <ac:chgData name="Sam Chung" userId="fd725179-d11a-41c7-81ca-2362c8f4271c" providerId="ADAL" clId="{CE1992F9-9E53-454D-A8B4-03DD431D0F0B}" dt="2023-04-02T22:56:32.359" v="58" actId="255"/>
          <ac:spMkLst>
            <pc:docMk/>
            <pc:sldMk cId="1405327882" sldId="525"/>
            <ac:spMk id="3" creationId="{C72A19EF-B94D-28E8-2253-E853873A9672}"/>
          </ac:spMkLst>
        </pc:spChg>
        <pc:picChg chg="mod">
          <ac:chgData name="Sam Chung" userId="fd725179-d11a-41c7-81ca-2362c8f4271c" providerId="ADAL" clId="{CE1992F9-9E53-454D-A8B4-03DD431D0F0B}" dt="2023-04-02T22:56:46.810" v="59" actId="692"/>
          <ac:picMkLst>
            <pc:docMk/>
            <pc:sldMk cId="1405327882" sldId="525"/>
            <ac:picMk id="4" creationId="{FE1121BC-3285-1BD8-864D-E7D412207757}"/>
          </ac:picMkLst>
        </pc:picChg>
      </pc:sldChg>
      <pc:sldChg chg="modSp mod">
        <pc:chgData name="Sam Chung" userId="fd725179-d11a-41c7-81ca-2362c8f4271c" providerId="ADAL" clId="{CE1992F9-9E53-454D-A8B4-03DD431D0F0B}" dt="2023-04-03T13:27:43.199" v="67" actId="20577"/>
        <pc:sldMkLst>
          <pc:docMk/>
          <pc:sldMk cId="3356463754" sldId="526"/>
        </pc:sldMkLst>
        <pc:spChg chg="mod">
          <ac:chgData name="Sam Chung" userId="fd725179-d11a-41c7-81ca-2362c8f4271c" providerId="ADAL" clId="{CE1992F9-9E53-454D-A8B4-03DD431D0F0B}" dt="2023-04-03T13:27:43.199" v="67" actId="20577"/>
          <ac:spMkLst>
            <pc:docMk/>
            <pc:sldMk cId="3356463754" sldId="526"/>
            <ac:spMk id="2" creationId="{00000000-0000-0000-0000-000000000000}"/>
          </ac:spMkLst>
        </pc:spChg>
        <pc:spChg chg="mod">
          <ac:chgData name="Sam Chung" userId="fd725179-d11a-41c7-81ca-2362c8f4271c" providerId="ADAL" clId="{CE1992F9-9E53-454D-A8B4-03DD431D0F0B}" dt="2023-04-02T22:43:44.569" v="12" actId="20577"/>
          <ac:spMkLst>
            <pc:docMk/>
            <pc:sldMk cId="3356463754" sldId="526"/>
            <ac:spMk id="10" creationId="{C01CBEB5-5141-BB8D-ED82-67622413F07F}"/>
          </ac:spMkLst>
        </pc:spChg>
      </pc:sldChg>
      <pc:sldChg chg="delSp del mod modNotesTx">
        <pc:chgData name="Sam Chung" userId="fd725179-d11a-41c7-81ca-2362c8f4271c" providerId="ADAL" clId="{CE1992F9-9E53-454D-A8B4-03DD431D0F0B}" dt="2023-04-03T11:46:16.976" v="65" actId="47"/>
        <pc:sldMkLst>
          <pc:docMk/>
          <pc:sldMk cId="1996092671" sldId="533"/>
        </pc:sldMkLst>
        <pc:spChg chg="del">
          <ac:chgData name="Sam Chung" userId="fd725179-d11a-41c7-81ca-2362c8f4271c" providerId="ADAL" clId="{CE1992F9-9E53-454D-A8B4-03DD431D0F0B}" dt="2023-04-02T22:44:54.671" v="14" actId="478"/>
          <ac:spMkLst>
            <pc:docMk/>
            <pc:sldMk cId="1996092671" sldId="533"/>
            <ac:spMk id="4" creationId="{1445287D-E6F6-241F-0B12-7EB3F28E4D95}"/>
          </ac:spMkLst>
        </pc:spChg>
        <pc:spChg chg="del">
          <ac:chgData name="Sam Chung" userId="fd725179-d11a-41c7-81ca-2362c8f4271c" providerId="ADAL" clId="{CE1992F9-9E53-454D-A8B4-03DD431D0F0B}" dt="2023-04-02T22:45:09.551" v="15" actId="478"/>
          <ac:spMkLst>
            <pc:docMk/>
            <pc:sldMk cId="1996092671" sldId="533"/>
            <ac:spMk id="7" creationId="{B7156D49-BB9F-DAAC-6847-CBD47C4B3B67}"/>
          </ac:spMkLst>
        </pc:spChg>
      </pc:sldChg>
      <pc:sldChg chg="modSp mod">
        <pc:chgData name="Sam Chung" userId="fd725179-d11a-41c7-81ca-2362c8f4271c" providerId="ADAL" clId="{CE1992F9-9E53-454D-A8B4-03DD431D0F0B}" dt="2023-04-02T22:50:07.497" v="49" actId="692"/>
        <pc:sldMkLst>
          <pc:docMk/>
          <pc:sldMk cId="1113298414" sldId="535"/>
        </pc:sldMkLst>
        <pc:picChg chg="mod">
          <ac:chgData name="Sam Chung" userId="fd725179-d11a-41c7-81ca-2362c8f4271c" providerId="ADAL" clId="{CE1992F9-9E53-454D-A8B4-03DD431D0F0B}" dt="2023-04-02T22:50:01.694" v="48" actId="692"/>
          <ac:picMkLst>
            <pc:docMk/>
            <pc:sldMk cId="1113298414" sldId="535"/>
            <ac:picMk id="5" creationId="{5FF16247-268A-F38F-076F-06BCE3B96928}"/>
          </ac:picMkLst>
        </pc:picChg>
        <pc:picChg chg="mod">
          <ac:chgData name="Sam Chung" userId="fd725179-d11a-41c7-81ca-2362c8f4271c" providerId="ADAL" clId="{CE1992F9-9E53-454D-A8B4-03DD431D0F0B}" dt="2023-04-02T22:50:07.497" v="49" actId="692"/>
          <ac:picMkLst>
            <pc:docMk/>
            <pc:sldMk cId="1113298414" sldId="535"/>
            <ac:picMk id="7" creationId="{4C5AE4C6-663A-FBC7-F777-EFE1A7944D60}"/>
          </ac:picMkLst>
        </pc:picChg>
      </pc:sldChg>
      <pc:sldChg chg="modSp mod">
        <pc:chgData name="Sam Chung" userId="fd725179-d11a-41c7-81ca-2362c8f4271c" providerId="ADAL" clId="{CE1992F9-9E53-454D-A8B4-03DD431D0F0B}" dt="2023-04-02T22:51:32.688" v="51" actId="113"/>
        <pc:sldMkLst>
          <pc:docMk/>
          <pc:sldMk cId="2094408920" sldId="536"/>
        </pc:sldMkLst>
        <pc:spChg chg="mod">
          <ac:chgData name="Sam Chung" userId="fd725179-d11a-41c7-81ca-2362c8f4271c" providerId="ADAL" clId="{CE1992F9-9E53-454D-A8B4-03DD431D0F0B}" dt="2023-04-02T22:51:32.688" v="51" actId="113"/>
          <ac:spMkLst>
            <pc:docMk/>
            <pc:sldMk cId="2094408920" sldId="536"/>
            <ac:spMk id="3" creationId="{99C85E49-1637-719B-C3A4-0618CFA6D484}"/>
          </ac:spMkLst>
        </pc:spChg>
      </pc:sldChg>
      <pc:sldChg chg="modSp mod">
        <pc:chgData name="Sam Chung" userId="fd725179-d11a-41c7-81ca-2362c8f4271c" providerId="ADAL" clId="{CE1992F9-9E53-454D-A8B4-03DD431D0F0B}" dt="2023-04-04T13:38:26.827" v="147" actId="1036"/>
        <pc:sldMkLst>
          <pc:docMk/>
          <pc:sldMk cId="3799815904" sldId="541"/>
        </pc:sldMkLst>
        <pc:spChg chg="mod">
          <ac:chgData name="Sam Chung" userId="fd725179-d11a-41c7-81ca-2362c8f4271c" providerId="ADAL" clId="{CE1992F9-9E53-454D-A8B4-03DD431D0F0B}" dt="2023-04-04T13:38:26.827" v="147" actId="1036"/>
          <ac:spMkLst>
            <pc:docMk/>
            <pc:sldMk cId="3799815904" sldId="541"/>
            <ac:spMk id="3" creationId="{0ADF6080-7889-AE92-6996-CD0111BE03B5}"/>
          </ac:spMkLst>
        </pc:spChg>
        <pc:picChg chg="mod">
          <ac:chgData name="Sam Chung" userId="fd725179-d11a-41c7-81ca-2362c8f4271c" providerId="ADAL" clId="{CE1992F9-9E53-454D-A8B4-03DD431D0F0B}" dt="2023-04-04T13:38:26.827" v="147" actId="1036"/>
          <ac:picMkLst>
            <pc:docMk/>
            <pc:sldMk cId="3799815904" sldId="541"/>
            <ac:picMk id="4" creationId="{6729D3AA-49BD-ABBC-6DB9-AF714B85B0CF}"/>
          </ac:picMkLst>
        </pc:picChg>
        <pc:picChg chg="mod">
          <ac:chgData name="Sam Chung" userId="fd725179-d11a-41c7-81ca-2362c8f4271c" providerId="ADAL" clId="{CE1992F9-9E53-454D-A8B4-03DD431D0F0B}" dt="2023-04-04T13:38:26.827" v="147" actId="1036"/>
          <ac:picMkLst>
            <pc:docMk/>
            <pc:sldMk cId="3799815904" sldId="541"/>
            <ac:picMk id="5" creationId="{1B72404A-5CC7-26F3-F0B3-910B5EE65510}"/>
          </ac:picMkLst>
        </pc:picChg>
      </pc:sldChg>
      <pc:sldChg chg="modSp mod">
        <pc:chgData name="Sam Chung" userId="fd725179-d11a-41c7-81ca-2362c8f4271c" providerId="ADAL" clId="{CE1992F9-9E53-454D-A8B4-03DD431D0F0B}" dt="2023-04-02T22:58:03.330" v="63" actId="20577"/>
        <pc:sldMkLst>
          <pc:docMk/>
          <pc:sldMk cId="268912809" sldId="542"/>
        </pc:sldMkLst>
        <pc:spChg chg="mod">
          <ac:chgData name="Sam Chung" userId="fd725179-d11a-41c7-81ca-2362c8f4271c" providerId="ADAL" clId="{CE1992F9-9E53-454D-A8B4-03DD431D0F0B}" dt="2023-04-02T22:58:03.330" v="63" actId="20577"/>
          <ac:spMkLst>
            <pc:docMk/>
            <pc:sldMk cId="268912809" sldId="542"/>
            <ac:spMk id="3" creationId="{4BC1D2DC-6990-D7EE-87B0-0C1B14FFC08F}"/>
          </ac:spMkLst>
        </pc:spChg>
      </pc:sldChg>
      <pc:sldChg chg="modNotesTx">
        <pc:chgData name="Sam Chung" userId="fd725179-d11a-41c7-81ca-2362c8f4271c" providerId="ADAL" clId="{CE1992F9-9E53-454D-A8B4-03DD431D0F0B}" dt="2023-04-04T13:41:17.675" v="220" actId="20577"/>
        <pc:sldMkLst>
          <pc:docMk/>
          <pc:sldMk cId="3277993493" sldId="543"/>
        </pc:sldMkLst>
      </pc:sldChg>
      <pc:sldChg chg="modSp mod">
        <pc:chgData name="Sam Chung" userId="fd725179-d11a-41c7-81ca-2362c8f4271c" providerId="ADAL" clId="{CE1992F9-9E53-454D-A8B4-03DD431D0F0B}" dt="2023-04-02T22:56:56.547" v="61" actId="20577"/>
        <pc:sldMkLst>
          <pc:docMk/>
          <pc:sldMk cId="486590808" sldId="545"/>
        </pc:sldMkLst>
        <pc:spChg chg="mod">
          <ac:chgData name="Sam Chung" userId="fd725179-d11a-41c7-81ca-2362c8f4271c" providerId="ADAL" clId="{CE1992F9-9E53-454D-A8B4-03DD431D0F0B}" dt="2023-04-02T22:56:56.547" v="61" actId="20577"/>
          <ac:spMkLst>
            <pc:docMk/>
            <pc:sldMk cId="486590808" sldId="545"/>
            <ac:spMk id="2" creationId="{00000000-0000-0000-0000-000000000000}"/>
          </ac:spMkLst>
        </pc:spChg>
      </pc:sldChg>
      <pc:sldChg chg="modSp mod">
        <pc:chgData name="Sam Chung" userId="fd725179-d11a-41c7-81ca-2362c8f4271c" providerId="ADAL" clId="{CE1992F9-9E53-454D-A8B4-03DD431D0F0B}" dt="2023-04-04T13:56:13.010" v="232" actId="20577"/>
        <pc:sldMkLst>
          <pc:docMk/>
          <pc:sldMk cId="1821180417" sldId="548"/>
        </pc:sldMkLst>
        <pc:spChg chg="mod">
          <ac:chgData name="Sam Chung" userId="fd725179-d11a-41c7-81ca-2362c8f4271c" providerId="ADAL" clId="{CE1992F9-9E53-454D-A8B4-03DD431D0F0B}" dt="2023-04-04T13:56:13.010" v="232" actId="20577"/>
          <ac:spMkLst>
            <pc:docMk/>
            <pc:sldMk cId="1821180417" sldId="548"/>
            <ac:spMk id="10" creationId="{A8B953F6-37CA-9C7B-270F-45B3FC4729EE}"/>
          </ac:spMkLst>
        </pc:spChg>
      </pc:sldChg>
      <pc:sldChg chg="modSp mod">
        <pc:chgData name="Sam Chung" userId="fd725179-d11a-41c7-81ca-2362c8f4271c" providerId="ADAL" clId="{CE1992F9-9E53-454D-A8B4-03DD431D0F0B}" dt="2023-04-04T13:39:53.298" v="150" actId="14100"/>
        <pc:sldMkLst>
          <pc:docMk/>
          <pc:sldMk cId="3193568173" sldId="549"/>
        </pc:sldMkLst>
        <pc:spChg chg="mod">
          <ac:chgData name="Sam Chung" userId="fd725179-d11a-41c7-81ca-2362c8f4271c" providerId="ADAL" clId="{CE1992F9-9E53-454D-A8B4-03DD431D0F0B}" dt="2023-04-04T13:39:53.298" v="150" actId="14100"/>
          <ac:spMkLst>
            <pc:docMk/>
            <pc:sldMk cId="3193568173" sldId="549"/>
            <ac:spMk id="3" creationId="{47DF275B-FDA2-8A56-DF45-4B4E4018B725}"/>
          </ac:spMkLst>
        </pc:spChg>
      </pc:sldChg>
      <pc:sldChg chg="add">
        <pc:chgData name="Sam Chung" userId="fd725179-d11a-41c7-81ca-2362c8f4271c" providerId="ADAL" clId="{CE1992F9-9E53-454D-A8B4-03DD431D0F0B}" dt="2023-04-03T11:46:14.513" v="64"/>
        <pc:sldMkLst>
          <pc:docMk/>
          <pc:sldMk cId="1975128178" sldId="550"/>
        </pc:sldMkLst>
      </pc:sldChg>
      <pc:sldChg chg="modSp add mod">
        <pc:chgData name="Sam Chung" userId="fd725179-d11a-41c7-81ca-2362c8f4271c" providerId="ADAL" clId="{CE1992F9-9E53-454D-A8B4-03DD431D0F0B}" dt="2023-04-04T14:02:36.768" v="369" actId="1076"/>
        <pc:sldMkLst>
          <pc:docMk/>
          <pc:sldMk cId="2123444709" sldId="551"/>
        </pc:sldMkLst>
        <pc:spChg chg="mod">
          <ac:chgData name="Sam Chung" userId="fd725179-d11a-41c7-81ca-2362c8f4271c" providerId="ADAL" clId="{CE1992F9-9E53-454D-A8B4-03DD431D0F0B}" dt="2023-04-04T13:58:09.980" v="320" actId="14100"/>
          <ac:spMkLst>
            <pc:docMk/>
            <pc:sldMk cId="2123444709" sldId="551"/>
            <ac:spMk id="2" creationId="{06DB131F-9191-89D9-EF67-B3E2BD631B34}"/>
          </ac:spMkLst>
        </pc:spChg>
        <pc:graphicFrameChg chg="mod modGraphic">
          <ac:chgData name="Sam Chung" userId="fd725179-d11a-41c7-81ca-2362c8f4271c" providerId="ADAL" clId="{CE1992F9-9E53-454D-A8B4-03DD431D0F0B}" dt="2023-04-04T14:02:36.768" v="369" actId="1076"/>
          <ac:graphicFrameMkLst>
            <pc:docMk/>
            <pc:sldMk cId="2123444709" sldId="551"/>
            <ac:graphicFrameMk id="4" creationId="{CBE76541-0709-5A1C-B099-94356C407581}"/>
          </ac:graphicFrameMkLst>
        </pc:graphicFrameChg>
      </pc:sldChg>
      <pc:sldChg chg="modSp add mod">
        <pc:chgData name="Sam Chung" userId="fd725179-d11a-41c7-81ca-2362c8f4271c" providerId="ADAL" clId="{CE1992F9-9E53-454D-A8B4-03DD431D0F0B}" dt="2023-04-04T13:58:19.400" v="323" actId="1076"/>
        <pc:sldMkLst>
          <pc:docMk/>
          <pc:sldMk cId="1140247319" sldId="552"/>
        </pc:sldMkLst>
        <pc:spChg chg="mod">
          <ac:chgData name="Sam Chung" userId="fd725179-d11a-41c7-81ca-2362c8f4271c" providerId="ADAL" clId="{CE1992F9-9E53-454D-A8B4-03DD431D0F0B}" dt="2023-04-04T13:58:15.995" v="322" actId="14100"/>
          <ac:spMkLst>
            <pc:docMk/>
            <pc:sldMk cId="1140247319" sldId="552"/>
            <ac:spMk id="2" creationId="{06DB131F-9191-89D9-EF67-B3E2BD631B34}"/>
          </ac:spMkLst>
        </pc:spChg>
        <pc:graphicFrameChg chg="mod">
          <ac:chgData name="Sam Chung" userId="fd725179-d11a-41c7-81ca-2362c8f4271c" providerId="ADAL" clId="{CE1992F9-9E53-454D-A8B4-03DD431D0F0B}" dt="2023-04-04T13:58:19.400" v="323" actId="1076"/>
          <ac:graphicFrameMkLst>
            <pc:docMk/>
            <pc:sldMk cId="1140247319" sldId="552"/>
            <ac:graphicFrameMk id="4" creationId="{CBE76541-0709-5A1C-B099-94356C407581}"/>
          </ac:graphicFrameMkLst>
        </pc:graphicFrameChg>
      </pc:sldChg>
      <pc:sldChg chg="add">
        <pc:chgData name="Sam Chung" userId="fd725179-d11a-41c7-81ca-2362c8f4271c" providerId="ADAL" clId="{CE1992F9-9E53-454D-A8B4-03DD431D0F0B}" dt="2023-04-03T14:31:29.377" v="68"/>
        <pc:sldMkLst>
          <pc:docMk/>
          <pc:sldMk cId="1962879805" sldId="553"/>
        </pc:sldMkLst>
      </pc:sldChg>
      <pc:sldChg chg="add">
        <pc:chgData name="Sam Chung" userId="fd725179-d11a-41c7-81ca-2362c8f4271c" providerId="ADAL" clId="{CE1992F9-9E53-454D-A8B4-03DD431D0F0B}" dt="2023-04-03T14:31:29.377" v="68"/>
        <pc:sldMkLst>
          <pc:docMk/>
          <pc:sldMk cId="1644913113" sldId="554"/>
        </pc:sldMkLst>
      </pc:sldChg>
    </pc:docChg>
  </pc:docChgLst>
  <pc:docChgLst>
    <pc:chgData name="Clark Jason Ngo" userId="94af6433-7dd6-4bb1-871b-59c95f416aa7" providerId="ADAL" clId="{5C94882C-B3DC-9442-AEFA-64B25B993702}"/>
    <pc:docChg chg="modMainMaster">
      <pc:chgData name="Clark Jason Ngo" userId="94af6433-7dd6-4bb1-871b-59c95f416aa7" providerId="ADAL" clId="{5C94882C-B3DC-9442-AEFA-64B25B993702}" dt="2020-09-14T22:07:54.387" v="53" actId="20577"/>
      <pc:docMkLst>
        <pc:docMk/>
      </pc:docMkLst>
      <pc:sldMasterChg chg="modSp">
        <pc:chgData name="Clark Jason Ngo" userId="94af6433-7dd6-4bb1-871b-59c95f416aa7" providerId="ADAL" clId="{5C94882C-B3DC-9442-AEFA-64B25B993702}" dt="2020-09-14T22:07:54.387" v="53" actId="20577"/>
        <pc:sldMasterMkLst>
          <pc:docMk/>
          <pc:sldMasterMk cId="0" sldId="2147483650"/>
        </pc:sldMasterMkLst>
        <pc:spChg chg="mod">
          <ac:chgData name="Clark Jason Ngo" userId="94af6433-7dd6-4bb1-871b-59c95f416aa7" providerId="ADAL" clId="{5C94882C-B3DC-9442-AEFA-64B25B993702}" dt="2020-09-14T22:07:39.008" v="19" actId="20577"/>
          <ac:spMkLst>
            <pc:docMk/>
            <pc:sldMasterMk cId="0" sldId="2147483650"/>
            <ac:spMk id="7" creationId="{00000000-0000-0000-0000-000000000000}"/>
          </ac:spMkLst>
        </pc:spChg>
        <pc:spChg chg="mod">
          <ac:chgData name="Clark Jason Ngo" userId="94af6433-7dd6-4bb1-871b-59c95f416aa7" providerId="ADAL" clId="{5C94882C-B3DC-9442-AEFA-64B25B993702}" dt="2020-09-14T22:07:54.387" v="53" actId="20577"/>
          <ac:spMkLst>
            <pc:docMk/>
            <pc:sldMasterMk cId="0" sldId="2147483650"/>
            <ac:spMk id="9" creationId="{00000000-0000-0000-0000-000000000000}"/>
          </ac:spMkLst>
        </pc:spChg>
      </pc:sldMasterChg>
    </pc:docChg>
  </pc:docChgLst>
  <pc:docChgLst>
    <pc:chgData name="Sam Chung" userId="fd725179-d11a-41c7-81ca-2362c8f4271c" providerId="ADAL" clId="{6B1C40C7-4941-4E34-99BA-588E07BCA8C3}"/>
    <pc:docChg chg="undo custSel addSld delSld modSld sldOrd">
      <pc:chgData name="Sam Chung" userId="fd725179-d11a-41c7-81ca-2362c8f4271c" providerId="ADAL" clId="{6B1C40C7-4941-4E34-99BA-588E07BCA8C3}" dt="2023-03-19T14:33:26.279" v="3778" actId="47"/>
      <pc:docMkLst>
        <pc:docMk/>
      </pc:docMkLst>
      <pc:sldChg chg="addSp delSp modSp mod">
        <pc:chgData name="Sam Chung" userId="fd725179-d11a-41c7-81ca-2362c8f4271c" providerId="ADAL" clId="{6B1C40C7-4941-4E34-99BA-588E07BCA8C3}" dt="2023-03-17T16:30:05.666" v="3381" actId="1076"/>
        <pc:sldMkLst>
          <pc:docMk/>
          <pc:sldMk cId="1710305323" sldId="497"/>
        </pc:sldMkLst>
        <pc:spChg chg="mod">
          <ac:chgData name="Sam Chung" userId="fd725179-d11a-41c7-81ca-2362c8f4271c" providerId="ADAL" clId="{6B1C40C7-4941-4E34-99BA-588E07BCA8C3}" dt="2023-03-17T16:28:52.567" v="3379" actId="14100"/>
          <ac:spMkLst>
            <pc:docMk/>
            <pc:sldMk cId="1710305323" sldId="497"/>
            <ac:spMk id="3" creationId="{00000000-0000-0000-0000-000000000000}"/>
          </ac:spMkLst>
        </pc:spChg>
        <pc:spChg chg="add del mod">
          <ac:chgData name="Sam Chung" userId="fd725179-d11a-41c7-81ca-2362c8f4271c" providerId="ADAL" clId="{6B1C40C7-4941-4E34-99BA-588E07BCA8C3}" dt="2023-03-16T21:01:42.191" v="1956" actId="478"/>
          <ac:spMkLst>
            <pc:docMk/>
            <pc:sldMk cId="1710305323" sldId="497"/>
            <ac:spMk id="4" creationId="{3F7C0587-9719-434A-781F-481ECCFB0B7B}"/>
          </ac:spMkLst>
        </pc:spChg>
        <pc:picChg chg="add mod">
          <ac:chgData name="Sam Chung" userId="fd725179-d11a-41c7-81ca-2362c8f4271c" providerId="ADAL" clId="{6B1C40C7-4941-4E34-99BA-588E07BCA8C3}" dt="2023-03-17T16:30:05.666" v="3381" actId="1076"/>
          <ac:picMkLst>
            <pc:docMk/>
            <pc:sldMk cId="1710305323" sldId="497"/>
            <ac:picMk id="4" creationId="{D4EFDAAB-7AE4-2EF7-A05A-99A3CC44B24A}"/>
          </ac:picMkLst>
        </pc:picChg>
      </pc:sldChg>
      <pc:sldChg chg="addSp delSp modSp mod">
        <pc:chgData name="Sam Chung" userId="fd725179-d11a-41c7-81ca-2362c8f4271c" providerId="ADAL" clId="{6B1C40C7-4941-4E34-99BA-588E07BCA8C3}" dt="2023-03-16T19:07:59.771" v="1266" actId="14100"/>
        <pc:sldMkLst>
          <pc:docMk/>
          <pc:sldMk cId="1500246536" sldId="507"/>
        </pc:sldMkLst>
        <pc:spChg chg="mod">
          <ac:chgData name="Sam Chung" userId="fd725179-d11a-41c7-81ca-2362c8f4271c" providerId="ADAL" clId="{6B1C40C7-4941-4E34-99BA-588E07BCA8C3}" dt="2023-03-16T18:36:50.956" v="1073" actId="20577"/>
          <ac:spMkLst>
            <pc:docMk/>
            <pc:sldMk cId="1500246536" sldId="507"/>
            <ac:spMk id="2" creationId="{00000000-0000-0000-0000-000000000000}"/>
          </ac:spMkLst>
        </pc:spChg>
        <pc:spChg chg="del">
          <ac:chgData name="Sam Chung" userId="fd725179-d11a-41c7-81ca-2362c8f4271c" providerId="ADAL" clId="{6B1C40C7-4941-4E34-99BA-588E07BCA8C3}" dt="2023-03-16T18:33:42.707" v="1008" actId="478"/>
          <ac:spMkLst>
            <pc:docMk/>
            <pc:sldMk cId="1500246536" sldId="507"/>
            <ac:spMk id="3" creationId="{00000000-0000-0000-0000-000000000000}"/>
          </ac:spMkLst>
        </pc:spChg>
        <pc:spChg chg="add del mod">
          <ac:chgData name="Sam Chung" userId="fd725179-d11a-41c7-81ca-2362c8f4271c" providerId="ADAL" clId="{6B1C40C7-4941-4E34-99BA-588E07BCA8C3}" dt="2023-03-16T18:33:47.979" v="1009" actId="478"/>
          <ac:spMkLst>
            <pc:docMk/>
            <pc:sldMk cId="1500246536" sldId="507"/>
            <ac:spMk id="5" creationId="{6159FBE6-C2E5-FAFD-E57E-3678FC6F5DF0}"/>
          </ac:spMkLst>
        </pc:spChg>
        <pc:spChg chg="add mod">
          <ac:chgData name="Sam Chung" userId="fd725179-d11a-41c7-81ca-2362c8f4271c" providerId="ADAL" clId="{6B1C40C7-4941-4E34-99BA-588E07BCA8C3}" dt="2023-03-16T18:36:42.602" v="1058" actId="164"/>
          <ac:spMkLst>
            <pc:docMk/>
            <pc:sldMk cId="1500246536" sldId="507"/>
            <ac:spMk id="6" creationId="{FB797627-5715-F800-B548-3E55C2B09CAB}"/>
          </ac:spMkLst>
        </pc:spChg>
        <pc:spChg chg="add mod">
          <ac:chgData name="Sam Chung" userId="fd725179-d11a-41c7-81ca-2362c8f4271c" providerId="ADAL" clId="{6B1C40C7-4941-4E34-99BA-588E07BCA8C3}" dt="2023-03-16T18:36:42.602" v="1058" actId="164"/>
          <ac:spMkLst>
            <pc:docMk/>
            <pc:sldMk cId="1500246536" sldId="507"/>
            <ac:spMk id="7" creationId="{5D7C0BF3-CB27-3BD6-6791-4AF12CBCE12D}"/>
          </ac:spMkLst>
        </pc:spChg>
        <pc:spChg chg="add mod">
          <ac:chgData name="Sam Chung" userId="fd725179-d11a-41c7-81ca-2362c8f4271c" providerId="ADAL" clId="{6B1C40C7-4941-4E34-99BA-588E07BCA8C3}" dt="2023-03-16T18:36:42.602" v="1058" actId="164"/>
          <ac:spMkLst>
            <pc:docMk/>
            <pc:sldMk cId="1500246536" sldId="507"/>
            <ac:spMk id="8" creationId="{4B7FACF5-7438-454C-1A7B-FE8408E7DFE9}"/>
          </ac:spMkLst>
        </pc:spChg>
        <pc:spChg chg="add mod">
          <ac:chgData name="Sam Chung" userId="fd725179-d11a-41c7-81ca-2362c8f4271c" providerId="ADAL" clId="{6B1C40C7-4941-4E34-99BA-588E07BCA8C3}" dt="2023-03-16T18:36:35.195" v="1057" actId="164"/>
          <ac:spMkLst>
            <pc:docMk/>
            <pc:sldMk cId="1500246536" sldId="507"/>
            <ac:spMk id="9" creationId="{31B5CE53-DC73-8ECE-8AC1-4785DC5EAC98}"/>
          </ac:spMkLst>
        </pc:spChg>
        <pc:spChg chg="add mod">
          <ac:chgData name="Sam Chung" userId="fd725179-d11a-41c7-81ca-2362c8f4271c" providerId="ADAL" clId="{6B1C40C7-4941-4E34-99BA-588E07BCA8C3}" dt="2023-03-16T18:36:35.195" v="1057" actId="164"/>
          <ac:spMkLst>
            <pc:docMk/>
            <pc:sldMk cId="1500246536" sldId="507"/>
            <ac:spMk id="10" creationId="{AD87AC04-1F89-C9E4-D252-FC38F7627095}"/>
          </ac:spMkLst>
        </pc:spChg>
        <pc:spChg chg="add mod">
          <ac:chgData name="Sam Chung" userId="fd725179-d11a-41c7-81ca-2362c8f4271c" providerId="ADAL" clId="{6B1C40C7-4941-4E34-99BA-588E07BCA8C3}" dt="2023-03-16T18:36:35.195" v="1057" actId="164"/>
          <ac:spMkLst>
            <pc:docMk/>
            <pc:sldMk cId="1500246536" sldId="507"/>
            <ac:spMk id="11" creationId="{68AFB11A-66D8-39C5-5A1E-9BEF345FD368}"/>
          </ac:spMkLst>
        </pc:spChg>
        <pc:spChg chg="add mod">
          <ac:chgData name="Sam Chung" userId="fd725179-d11a-41c7-81ca-2362c8f4271c" providerId="ADAL" clId="{6B1C40C7-4941-4E34-99BA-588E07BCA8C3}" dt="2023-03-16T19:07:59.771" v="1266" actId="14100"/>
          <ac:spMkLst>
            <pc:docMk/>
            <pc:sldMk cId="1500246536" sldId="507"/>
            <ac:spMk id="14" creationId="{106A1CA5-5130-76A3-6E00-9DB22DECFE4E}"/>
          </ac:spMkLst>
        </pc:spChg>
        <pc:spChg chg="add mod ord">
          <ac:chgData name="Sam Chung" userId="fd725179-d11a-41c7-81ca-2362c8f4271c" providerId="ADAL" clId="{6B1C40C7-4941-4E34-99BA-588E07BCA8C3}" dt="2023-03-16T19:07:39.997" v="1259" actId="1037"/>
          <ac:spMkLst>
            <pc:docMk/>
            <pc:sldMk cId="1500246536" sldId="507"/>
            <ac:spMk id="15" creationId="{53A0D659-470B-0C45-8D56-D31FF4D42910}"/>
          </ac:spMkLst>
        </pc:spChg>
        <pc:spChg chg="add mod">
          <ac:chgData name="Sam Chung" userId="fd725179-d11a-41c7-81ca-2362c8f4271c" providerId="ADAL" clId="{6B1C40C7-4941-4E34-99BA-588E07BCA8C3}" dt="2023-03-16T18:40:21.889" v="1117" actId="164"/>
          <ac:spMkLst>
            <pc:docMk/>
            <pc:sldMk cId="1500246536" sldId="507"/>
            <ac:spMk id="16" creationId="{8312281D-88AB-A0D5-FCBD-82C114376C27}"/>
          </ac:spMkLst>
        </pc:spChg>
        <pc:spChg chg="add mod">
          <ac:chgData name="Sam Chung" userId="fd725179-d11a-41c7-81ca-2362c8f4271c" providerId="ADAL" clId="{6B1C40C7-4941-4E34-99BA-588E07BCA8C3}" dt="2023-03-16T18:40:21.889" v="1117" actId="164"/>
          <ac:spMkLst>
            <pc:docMk/>
            <pc:sldMk cId="1500246536" sldId="507"/>
            <ac:spMk id="17" creationId="{DFEFC415-85B1-8C4C-875A-0907FA31C300}"/>
          </ac:spMkLst>
        </pc:spChg>
        <pc:grpChg chg="add mod">
          <ac:chgData name="Sam Chung" userId="fd725179-d11a-41c7-81ca-2362c8f4271c" providerId="ADAL" clId="{6B1C40C7-4941-4E34-99BA-588E07BCA8C3}" dt="2023-03-16T18:40:21.889" v="1117" actId="164"/>
          <ac:grpSpMkLst>
            <pc:docMk/>
            <pc:sldMk cId="1500246536" sldId="507"/>
            <ac:grpSpMk id="12" creationId="{BD692AE6-C548-E59C-6F68-BC4B742B80E2}"/>
          </ac:grpSpMkLst>
        </pc:grpChg>
        <pc:grpChg chg="add mod">
          <ac:chgData name="Sam Chung" userId="fd725179-d11a-41c7-81ca-2362c8f4271c" providerId="ADAL" clId="{6B1C40C7-4941-4E34-99BA-588E07BCA8C3}" dt="2023-03-16T18:40:21.889" v="1117" actId="164"/>
          <ac:grpSpMkLst>
            <pc:docMk/>
            <pc:sldMk cId="1500246536" sldId="507"/>
            <ac:grpSpMk id="13" creationId="{F03DED80-E2FF-241A-3B67-4018136177F2}"/>
          </ac:grpSpMkLst>
        </pc:grpChg>
        <pc:grpChg chg="add mod">
          <ac:chgData name="Sam Chung" userId="fd725179-d11a-41c7-81ca-2362c8f4271c" providerId="ADAL" clId="{6B1C40C7-4941-4E34-99BA-588E07BCA8C3}" dt="2023-03-16T18:40:26.075" v="1118" actId="1076"/>
          <ac:grpSpMkLst>
            <pc:docMk/>
            <pc:sldMk cId="1500246536" sldId="507"/>
            <ac:grpSpMk id="18" creationId="{75C20AE4-11DC-C8D7-66D2-FDDECD758656}"/>
          </ac:grpSpMkLst>
        </pc:grpChg>
      </pc:sldChg>
      <pc:sldChg chg="addSp modSp mod modClrScheme chgLayout">
        <pc:chgData name="Sam Chung" userId="fd725179-d11a-41c7-81ca-2362c8f4271c" providerId="ADAL" clId="{6B1C40C7-4941-4E34-99BA-588E07BCA8C3}" dt="2023-03-16T18:41:48.788" v="1125" actId="27614"/>
        <pc:sldMkLst>
          <pc:docMk/>
          <pc:sldMk cId="1136953109" sldId="508"/>
        </pc:sldMkLst>
        <pc:spChg chg="mod">
          <ac:chgData name="Sam Chung" userId="fd725179-d11a-41c7-81ca-2362c8f4271c" providerId="ADAL" clId="{6B1C40C7-4941-4E34-99BA-588E07BCA8C3}" dt="2023-03-16T18:41:40.966" v="1124" actId="26606"/>
          <ac:spMkLst>
            <pc:docMk/>
            <pc:sldMk cId="1136953109" sldId="508"/>
            <ac:spMk id="2" creationId="{00000000-0000-0000-0000-000000000000}"/>
          </ac:spMkLst>
        </pc:spChg>
        <pc:spChg chg="mod ord">
          <ac:chgData name="Sam Chung" userId="fd725179-d11a-41c7-81ca-2362c8f4271c" providerId="ADAL" clId="{6B1C40C7-4941-4E34-99BA-588E07BCA8C3}" dt="2023-03-16T18:41:40.966" v="1124" actId="26606"/>
          <ac:spMkLst>
            <pc:docMk/>
            <pc:sldMk cId="1136953109" sldId="508"/>
            <ac:spMk id="3" creationId="{00000000-0000-0000-0000-000000000000}"/>
          </ac:spMkLst>
        </pc:spChg>
        <pc:picChg chg="add mod">
          <ac:chgData name="Sam Chung" userId="fd725179-d11a-41c7-81ca-2362c8f4271c" providerId="ADAL" clId="{6B1C40C7-4941-4E34-99BA-588E07BCA8C3}" dt="2023-03-16T18:41:48.788" v="1125" actId="27614"/>
          <ac:picMkLst>
            <pc:docMk/>
            <pc:sldMk cId="1136953109" sldId="508"/>
            <ac:picMk id="4" creationId="{CFDE310A-56F6-B7EA-65BF-879BA3EFDA9E}"/>
          </ac:picMkLst>
        </pc:picChg>
      </pc:sldChg>
      <pc:sldChg chg="addSp delSp modSp mod modClrScheme chgLayout modNotesTx">
        <pc:chgData name="Sam Chung" userId="fd725179-d11a-41c7-81ca-2362c8f4271c" providerId="ADAL" clId="{6B1C40C7-4941-4E34-99BA-588E07BCA8C3}" dt="2023-03-16T18:59:25.923" v="1195" actId="1076"/>
        <pc:sldMkLst>
          <pc:docMk/>
          <pc:sldMk cId="346708807" sldId="509"/>
        </pc:sldMkLst>
        <pc:spChg chg="mod">
          <ac:chgData name="Sam Chung" userId="fd725179-d11a-41c7-81ca-2362c8f4271c" providerId="ADAL" clId="{6B1C40C7-4941-4E34-99BA-588E07BCA8C3}" dt="2023-03-16T18:59:22.731" v="1194" actId="26606"/>
          <ac:spMkLst>
            <pc:docMk/>
            <pc:sldMk cId="346708807" sldId="509"/>
            <ac:spMk id="2" creationId="{00000000-0000-0000-0000-000000000000}"/>
          </ac:spMkLst>
        </pc:spChg>
        <pc:spChg chg="mod">
          <ac:chgData name="Sam Chung" userId="fd725179-d11a-41c7-81ca-2362c8f4271c" providerId="ADAL" clId="{6B1C40C7-4941-4E34-99BA-588E07BCA8C3}" dt="2023-03-16T18:59:22.731" v="1194" actId="26606"/>
          <ac:spMkLst>
            <pc:docMk/>
            <pc:sldMk cId="346708807" sldId="509"/>
            <ac:spMk id="3" creationId="{00000000-0000-0000-0000-000000000000}"/>
          </ac:spMkLst>
        </pc:spChg>
        <pc:picChg chg="add del mod">
          <ac:chgData name="Sam Chung" userId="fd725179-d11a-41c7-81ca-2362c8f4271c" providerId="ADAL" clId="{6B1C40C7-4941-4E34-99BA-588E07BCA8C3}" dt="2023-03-16T18:56:46.701" v="1185" actId="21"/>
          <ac:picMkLst>
            <pc:docMk/>
            <pc:sldMk cId="346708807" sldId="509"/>
            <ac:picMk id="4" creationId="{70600C98-970E-3005-6A86-932FB79D40EC}"/>
          </ac:picMkLst>
        </pc:picChg>
        <pc:picChg chg="add del">
          <ac:chgData name="Sam Chung" userId="fd725179-d11a-41c7-81ca-2362c8f4271c" providerId="ADAL" clId="{6B1C40C7-4941-4E34-99BA-588E07BCA8C3}" dt="2023-03-16T18:55:13.540" v="1170" actId="478"/>
          <ac:picMkLst>
            <pc:docMk/>
            <pc:sldMk cId="346708807" sldId="509"/>
            <ac:picMk id="6" creationId="{6A2FC0A9-4D93-6CF1-80EC-EA50F0845EA4}"/>
          </ac:picMkLst>
        </pc:picChg>
        <pc:picChg chg="add mod">
          <ac:chgData name="Sam Chung" userId="fd725179-d11a-41c7-81ca-2362c8f4271c" providerId="ADAL" clId="{6B1C40C7-4941-4E34-99BA-588E07BCA8C3}" dt="2023-03-16T18:59:25.923" v="1195" actId="1076"/>
          <ac:picMkLst>
            <pc:docMk/>
            <pc:sldMk cId="346708807" sldId="509"/>
            <ac:picMk id="7" creationId="{797E7269-5C87-3A10-7513-1BB8DFF6A29C}"/>
          </ac:picMkLst>
        </pc:picChg>
      </pc:sldChg>
      <pc:sldChg chg="addSp delSp modSp mod">
        <pc:chgData name="Sam Chung" userId="fd725179-d11a-41c7-81ca-2362c8f4271c" providerId="ADAL" clId="{6B1C40C7-4941-4E34-99BA-588E07BCA8C3}" dt="2023-03-17T15:45:08.398" v="3044" actId="1076"/>
        <pc:sldMkLst>
          <pc:docMk/>
          <pc:sldMk cId="468938601" sldId="510"/>
        </pc:sldMkLst>
        <pc:spChg chg="mod">
          <ac:chgData name="Sam Chung" userId="fd725179-d11a-41c7-81ca-2362c8f4271c" providerId="ADAL" clId="{6B1C40C7-4941-4E34-99BA-588E07BCA8C3}" dt="2023-03-17T15:44:31.411" v="3035" actId="14100"/>
          <ac:spMkLst>
            <pc:docMk/>
            <pc:sldMk cId="468938601" sldId="510"/>
            <ac:spMk id="3" creationId="{00000000-0000-0000-0000-000000000000}"/>
          </ac:spMkLst>
        </pc:spChg>
        <pc:spChg chg="add mod">
          <ac:chgData name="Sam Chung" userId="fd725179-d11a-41c7-81ca-2362c8f4271c" providerId="ADAL" clId="{6B1C40C7-4941-4E34-99BA-588E07BCA8C3}" dt="2023-03-16T20:12:02.291" v="1446" actId="1076"/>
          <ac:spMkLst>
            <pc:docMk/>
            <pc:sldMk cId="468938601" sldId="510"/>
            <ac:spMk id="4" creationId="{2D40178B-3BC4-72D9-9A4A-11A1ADC95B7F}"/>
          </ac:spMkLst>
        </pc:spChg>
        <pc:spChg chg="add del">
          <ac:chgData name="Sam Chung" userId="fd725179-d11a-41c7-81ca-2362c8f4271c" providerId="ADAL" clId="{6B1C40C7-4941-4E34-99BA-588E07BCA8C3}" dt="2023-03-16T20:12:34.195" v="1449"/>
          <ac:spMkLst>
            <pc:docMk/>
            <pc:sldMk cId="468938601" sldId="510"/>
            <ac:spMk id="5" creationId="{BA055095-2B35-CFB9-BA15-81F1AEC7F829}"/>
          </ac:spMkLst>
        </pc:spChg>
        <pc:spChg chg="add del">
          <ac:chgData name="Sam Chung" userId="fd725179-d11a-41c7-81ca-2362c8f4271c" providerId="ADAL" clId="{6B1C40C7-4941-4E34-99BA-588E07BCA8C3}" dt="2023-03-16T20:13:03.294" v="1458" actId="478"/>
          <ac:spMkLst>
            <pc:docMk/>
            <pc:sldMk cId="468938601" sldId="510"/>
            <ac:spMk id="6" creationId="{4122775B-332B-8091-27C4-A8AC1159E2BF}"/>
          </ac:spMkLst>
        </pc:spChg>
        <pc:picChg chg="add mod">
          <ac:chgData name="Sam Chung" userId="fd725179-d11a-41c7-81ca-2362c8f4271c" providerId="ADAL" clId="{6B1C40C7-4941-4E34-99BA-588E07BCA8C3}" dt="2023-03-17T15:45:08.398" v="3044" actId="1076"/>
          <ac:picMkLst>
            <pc:docMk/>
            <pc:sldMk cId="468938601" sldId="510"/>
            <ac:picMk id="5" creationId="{991574B7-0720-57B8-8161-D80D9F7515A0}"/>
          </ac:picMkLst>
        </pc:picChg>
        <pc:picChg chg="add mod">
          <ac:chgData name="Sam Chung" userId="fd725179-d11a-41c7-81ca-2362c8f4271c" providerId="ADAL" clId="{6B1C40C7-4941-4E34-99BA-588E07BCA8C3}" dt="2023-03-17T15:44:40.349" v="3036" actId="1076"/>
          <ac:picMkLst>
            <pc:docMk/>
            <pc:sldMk cId="468938601" sldId="510"/>
            <ac:picMk id="7" creationId="{054B7EFF-0185-8127-9828-BF8F86624479}"/>
          </ac:picMkLst>
        </pc:picChg>
        <pc:picChg chg="add mod">
          <ac:chgData name="Sam Chung" userId="fd725179-d11a-41c7-81ca-2362c8f4271c" providerId="ADAL" clId="{6B1C40C7-4941-4E34-99BA-588E07BCA8C3}" dt="2023-03-17T15:44:42.502" v="3037" actId="1076"/>
          <ac:picMkLst>
            <pc:docMk/>
            <pc:sldMk cId="468938601" sldId="510"/>
            <ac:picMk id="8" creationId="{B0181525-FCD9-5038-3ABF-A7052CF3E02E}"/>
          </ac:picMkLst>
        </pc:picChg>
      </pc:sldChg>
      <pc:sldChg chg="modSp mod">
        <pc:chgData name="Sam Chung" userId="fd725179-d11a-41c7-81ca-2362c8f4271c" providerId="ADAL" clId="{6B1C40C7-4941-4E34-99BA-588E07BCA8C3}" dt="2023-03-16T20:31:14.421" v="1692" actId="20577"/>
        <pc:sldMkLst>
          <pc:docMk/>
          <pc:sldMk cId="1969604617" sldId="511"/>
        </pc:sldMkLst>
        <pc:spChg chg="mod">
          <ac:chgData name="Sam Chung" userId="fd725179-d11a-41c7-81ca-2362c8f4271c" providerId="ADAL" clId="{6B1C40C7-4941-4E34-99BA-588E07BCA8C3}" dt="2023-03-16T20:31:14.421" v="1692" actId="20577"/>
          <ac:spMkLst>
            <pc:docMk/>
            <pc:sldMk cId="1969604617" sldId="511"/>
            <ac:spMk id="3" creationId="{00000000-0000-0000-0000-000000000000}"/>
          </ac:spMkLst>
        </pc:spChg>
      </pc:sldChg>
      <pc:sldChg chg="addSp modSp mod">
        <pc:chgData name="Sam Chung" userId="fd725179-d11a-41c7-81ca-2362c8f4271c" providerId="ADAL" clId="{6B1C40C7-4941-4E34-99BA-588E07BCA8C3}" dt="2023-03-16T20:40:20.136" v="1730" actId="167"/>
        <pc:sldMkLst>
          <pc:docMk/>
          <pc:sldMk cId="481441412" sldId="512"/>
        </pc:sldMkLst>
        <pc:spChg chg="mod">
          <ac:chgData name="Sam Chung" userId="fd725179-d11a-41c7-81ca-2362c8f4271c" providerId="ADAL" clId="{6B1C40C7-4941-4E34-99BA-588E07BCA8C3}" dt="2023-03-16T20:40:16.579" v="1729" actId="1076"/>
          <ac:spMkLst>
            <pc:docMk/>
            <pc:sldMk cId="481441412" sldId="512"/>
            <ac:spMk id="3" creationId="{00000000-0000-0000-0000-000000000000}"/>
          </ac:spMkLst>
        </pc:spChg>
        <pc:spChg chg="add mod">
          <ac:chgData name="Sam Chung" userId="fd725179-d11a-41c7-81ca-2362c8f4271c" providerId="ADAL" clId="{6B1C40C7-4941-4E34-99BA-588E07BCA8C3}" dt="2023-03-16T20:36:37.160" v="1694"/>
          <ac:spMkLst>
            <pc:docMk/>
            <pc:sldMk cId="481441412" sldId="512"/>
            <ac:spMk id="4" creationId="{048FCAE4-DD92-BE45-9060-2C94ABAD62CB}"/>
          </ac:spMkLst>
        </pc:spChg>
        <pc:picChg chg="add mod ord">
          <ac:chgData name="Sam Chung" userId="fd725179-d11a-41c7-81ca-2362c8f4271c" providerId="ADAL" clId="{6B1C40C7-4941-4E34-99BA-588E07BCA8C3}" dt="2023-03-16T20:40:20.136" v="1730" actId="167"/>
          <ac:picMkLst>
            <pc:docMk/>
            <pc:sldMk cId="481441412" sldId="512"/>
            <ac:picMk id="5" creationId="{D60706EF-7289-42D1-9080-DA062528D654}"/>
          </ac:picMkLst>
        </pc:picChg>
      </pc:sldChg>
      <pc:sldChg chg="addSp delSp modSp mod ord">
        <pc:chgData name="Sam Chung" userId="fd725179-d11a-41c7-81ca-2362c8f4271c" providerId="ADAL" clId="{6B1C40C7-4941-4E34-99BA-588E07BCA8C3}" dt="2023-03-17T15:47:54.350" v="3070" actId="1076"/>
        <pc:sldMkLst>
          <pc:docMk/>
          <pc:sldMk cId="940557397" sldId="513"/>
        </pc:sldMkLst>
        <pc:spChg chg="add del">
          <ac:chgData name="Sam Chung" userId="fd725179-d11a-41c7-81ca-2362c8f4271c" providerId="ADAL" clId="{6B1C40C7-4941-4E34-99BA-588E07BCA8C3}" dt="2023-03-16T20:29:20.666" v="1676" actId="478"/>
          <ac:spMkLst>
            <pc:docMk/>
            <pc:sldMk cId="940557397" sldId="513"/>
            <ac:spMk id="2" creationId="{00000000-0000-0000-0000-000000000000}"/>
          </ac:spMkLst>
        </pc:spChg>
        <pc:spChg chg="del">
          <ac:chgData name="Sam Chung" userId="fd725179-d11a-41c7-81ca-2362c8f4271c" providerId="ADAL" clId="{6B1C40C7-4941-4E34-99BA-588E07BCA8C3}" dt="2023-03-16T20:29:16.167" v="1674" actId="478"/>
          <ac:spMkLst>
            <pc:docMk/>
            <pc:sldMk cId="940557397" sldId="513"/>
            <ac:spMk id="3" creationId="{00000000-0000-0000-0000-000000000000}"/>
          </ac:spMkLst>
        </pc:spChg>
        <pc:spChg chg="add del mod">
          <ac:chgData name="Sam Chung" userId="fd725179-d11a-41c7-81ca-2362c8f4271c" providerId="ADAL" clId="{6B1C40C7-4941-4E34-99BA-588E07BCA8C3}" dt="2023-03-16T20:29:22.975" v="1677" actId="478"/>
          <ac:spMkLst>
            <pc:docMk/>
            <pc:sldMk cId="940557397" sldId="513"/>
            <ac:spMk id="5" creationId="{E327D856-7DB1-472D-6A64-7E5DD7F79D89}"/>
          </ac:spMkLst>
        </pc:spChg>
        <pc:spChg chg="add del mod">
          <ac:chgData name="Sam Chung" userId="fd725179-d11a-41c7-81ca-2362c8f4271c" providerId="ADAL" clId="{6B1C40C7-4941-4E34-99BA-588E07BCA8C3}" dt="2023-03-16T20:29:20.666" v="1676" actId="478"/>
          <ac:spMkLst>
            <pc:docMk/>
            <pc:sldMk cId="940557397" sldId="513"/>
            <ac:spMk id="7" creationId="{D001AF96-DEC5-A880-F9A2-081716B0063B}"/>
          </ac:spMkLst>
        </pc:spChg>
        <pc:spChg chg="add mod">
          <ac:chgData name="Sam Chung" userId="fd725179-d11a-41c7-81ca-2362c8f4271c" providerId="ADAL" clId="{6B1C40C7-4941-4E34-99BA-588E07BCA8C3}" dt="2023-03-17T15:47:54.350" v="3070" actId="1076"/>
          <ac:spMkLst>
            <pc:docMk/>
            <pc:sldMk cId="940557397" sldId="513"/>
            <ac:spMk id="10" creationId="{7A61E947-FCFB-E3F8-29F7-94D904606F27}"/>
          </ac:spMkLst>
        </pc:spChg>
        <pc:picChg chg="add mod">
          <ac:chgData name="Sam Chung" userId="fd725179-d11a-41c7-81ca-2362c8f4271c" providerId="ADAL" clId="{6B1C40C7-4941-4E34-99BA-588E07BCA8C3}" dt="2023-03-17T15:47:49.187" v="3067" actId="1076"/>
          <ac:picMkLst>
            <pc:docMk/>
            <pc:sldMk cId="940557397" sldId="513"/>
            <ac:picMk id="3" creationId="{B6C67893-3EE2-F74B-E6E9-8E6244C153A3}"/>
          </ac:picMkLst>
        </pc:picChg>
        <pc:picChg chg="add del mod">
          <ac:chgData name="Sam Chung" userId="fd725179-d11a-41c7-81ca-2362c8f4271c" providerId="ADAL" clId="{6B1C40C7-4941-4E34-99BA-588E07BCA8C3}" dt="2023-03-16T20:29:53.917" v="1683" actId="478"/>
          <ac:picMkLst>
            <pc:docMk/>
            <pc:sldMk cId="940557397" sldId="513"/>
            <ac:picMk id="9" creationId="{8B92C55D-A905-B1B0-F51E-55541FC80A8B}"/>
          </ac:picMkLst>
        </pc:picChg>
        <pc:picChg chg="add mod">
          <ac:chgData name="Sam Chung" userId="fd725179-d11a-41c7-81ca-2362c8f4271c" providerId="ADAL" clId="{6B1C40C7-4941-4E34-99BA-588E07BCA8C3}" dt="2023-03-17T15:47:51.451" v="3069" actId="1076"/>
          <ac:picMkLst>
            <pc:docMk/>
            <pc:sldMk cId="940557397" sldId="513"/>
            <ac:picMk id="12" creationId="{0FFD7C20-4AC4-FD3F-195A-411E94D6ED7A}"/>
          </ac:picMkLst>
        </pc:picChg>
      </pc:sldChg>
      <pc:sldChg chg="addSp modSp mod">
        <pc:chgData name="Sam Chung" userId="fd725179-d11a-41c7-81ca-2362c8f4271c" providerId="ADAL" clId="{6B1C40C7-4941-4E34-99BA-588E07BCA8C3}" dt="2023-03-17T15:17:42.683" v="2972" actId="3626"/>
        <pc:sldMkLst>
          <pc:docMk/>
          <pc:sldMk cId="4053413313" sldId="514"/>
        </pc:sldMkLst>
        <pc:spChg chg="mod">
          <ac:chgData name="Sam Chung" userId="fd725179-d11a-41c7-81ca-2362c8f4271c" providerId="ADAL" clId="{6B1C40C7-4941-4E34-99BA-588E07BCA8C3}" dt="2023-03-17T15:17:42.683" v="2972" actId="3626"/>
          <ac:spMkLst>
            <pc:docMk/>
            <pc:sldMk cId="4053413313" sldId="514"/>
            <ac:spMk id="3" creationId="{00000000-0000-0000-0000-000000000000}"/>
          </ac:spMkLst>
        </pc:spChg>
        <pc:spChg chg="add mod">
          <ac:chgData name="Sam Chung" userId="fd725179-d11a-41c7-81ca-2362c8f4271c" providerId="ADAL" clId="{6B1C40C7-4941-4E34-99BA-588E07BCA8C3}" dt="2023-03-16T20:56:42.581" v="1856" actId="1076"/>
          <ac:spMkLst>
            <pc:docMk/>
            <pc:sldMk cId="4053413313" sldId="514"/>
            <ac:spMk id="4" creationId="{9770CC71-6AF0-95B3-8651-89CE069EA6F6}"/>
          </ac:spMkLst>
        </pc:spChg>
        <pc:picChg chg="add mod">
          <ac:chgData name="Sam Chung" userId="fd725179-d11a-41c7-81ca-2362c8f4271c" providerId="ADAL" clId="{6B1C40C7-4941-4E34-99BA-588E07BCA8C3}" dt="2023-03-16T20:56:54.717" v="1859" actId="1076"/>
          <ac:picMkLst>
            <pc:docMk/>
            <pc:sldMk cId="4053413313" sldId="514"/>
            <ac:picMk id="5" creationId="{6A80CAD4-7074-2D93-924F-B216FB3DE0A3}"/>
          </ac:picMkLst>
        </pc:picChg>
      </pc:sldChg>
      <pc:sldChg chg="del">
        <pc:chgData name="Sam Chung" userId="fd725179-d11a-41c7-81ca-2362c8f4271c" providerId="ADAL" clId="{6B1C40C7-4941-4E34-99BA-588E07BCA8C3}" dt="2023-03-16T20:54:50.442" v="1846" actId="47"/>
        <pc:sldMkLst>
          <pc:docMk/>
          <pc:sldMk cId="1121823611" sldId="515"/>
        </pc:sldMkLst>
      </pc:sldChg>
      <pc:sldChg chg="addSp delSp modSp mod">
        <pc:chgData name="Sam Chung" userId="fd725179-d11a-41c7-81ca-2362c8f4271c" providerId="ADAL" clId="{6B1C40C7-4941-4E34-99BA-588E07BCA8C3}" dt="2023-03-16T20:54:10.799" v="1843" actId="14100"/>
        <pc:sldMkLst>
          <pc:docMk/>
          <pc:sldMk cId="3827191841" sldId="516"/>
        </pc:sldMkLst>
        <pc:spChg chg="mod">
          <ac:chgData name="Sam Chung" userId="fd725179-d11a-41c7-81ca-2362c8f4271c" providerId="ADAL" clId="{6B1C40C7-4941-4E34-99BA-588E07BCA8C3}" dt="2023-03-16T20:42:01.909" v="1755" actId="20577"/>
          <ac:spMkLst>
            <pc:docMk/>
            <pc:sldMk cId="3827191841" sldId="516"/>
            <ac:spMk id="2" creationId="{00000000-0000-0000-0000-000000000000}"/>
          </ac:spMkLst>
        </pc:spChg>
        <pc:spChg chg="mod">
          <ac:chgData name="Sam Chung" userId="fd725179-d11a-41c7-81ca-2362c8f4271c" providerId="ADAL" clId="{6B1C40C7-4941-4E34-99BA-588E07BCA8C3}" dt="2023-03-16T20:54:10.799" v="1843" actId="14100"/>
          <ac:spMkLst>
            <pc:docMk/>
            <pc:sldMk cId="3827191841" sldId="516"/>
            <ac:spMk id="3" creationId="{00000000-0000-0000-0000-000000000000}"/>
          </ac:spMkLst>
        </pc:spChg>
        <pc:spChg chg="add del">
          <ac:chgData name="Sam Chung" userId="fd725179-d11a-41c7-81ca-2362c8f4271c" providerId="ADAL" clId="{6B1C40C7-4941-4E34-99BA-588E07BCA8C3}" dt="2023-03-16T20:50:13.279" v="1812" actId="478"/>
          <ac:spMkLst>
            <pc:docMk/>
            <pc:sldMk cId="3827191841" sldId="516"/>
            <ac:spMk id="4" creationId="{E65D355D-42E1-0481-FE8A-742D3561A03E}"/>
          </ac:spMkLst>
        </pc:spChg>
        <pc:spChg chg="add del mod">
          <ac:chgData name="Sam Chung" userId="fd725179-d11a-41c7-81ca-2362c8f4271c" providerId="ADAL" clId="{6B1C40C7-4941-4E34-99BA-588E07BCA8C3}" dt="2023-03-16T20:50:23.870" v="1816" actId="478"/>
          <ac:spMkLst>
            <pc:docMk/>
            <pc:sldMk cId="3827191841" sldId="516"/>
            <ac:spMk id="5" creationId="{99EEBD09-C443-C0D7-9A83-7DE4F92F3823}"/>
          </ac:spMkLst>
        </pc:spChg>
        <pc:spChg chg="add del">
          <ac:chgData name="Sam Chung" userId="fd725179-d11a-41c7-81ca-2362c8f4271c" providerId="ADAL" clId="{6B1C40C7-4941-4E34-99BA-588E07BCA8C3}" dt="2023-03-16T20:52:26.615" v="1829" actId="478"/>
          <ac:spMkLst>
            <pc:docMk/>
            <pc:sldMk cId="3827191841" sldId="516"/>
            <ac:spMk id="6" creationId="{B7802BC9-6C89-2638-FA3A-63A80BC9A4AF}"/>
          </ac:spMkLst>
        </pc:spChg>
        <pc:spChg chg="add mod">
          <ac:chgData name="Sam Chung" userId="fd725179-d11a-41c7-81ca-2362c8f4271c" providerId="ADAL" clId="{6B1C40C7-4941-4E34-99BA-588E07BCA8C3}" dt="2023-03-16T20:54:08.187" v="1842" actId="1076"/>
          <ac:spMkLst>
            <pc:docMk/>
            <pc:sldMk cId="3827191841" sldId="516"/>
            <ac:spMk id="7" creationId="{5DB82A34-1570-8DC0-2B1B-2A81AB9C49F3}"/>
          </ac:spMkLst>
        </pc:spChg>
      </pc:sldChg>
      <pc:sldChg chg="del">
        <pc:chgData name="Sam Chung" userId="fd725179-d11a-41c7-81ca-2362c8f4271c" providerId="ADAL" clId="{6B1C40C7-4941-4E34-99BA-588E07BCA8C3}" dt="2023-03-16T20:54:55.321" v="1847" actId="47"/>
        <pc:sldMkLst>
          <pc:docMk/>
          <pc:sldMk cId="143337361" sldId="517"/>
        </pc:sldMkLst>
      </pc:sldChg>
      <pc:sldChg chg="addSp modSp mod">
        <pc:chgData name="Sam Chung" userId="fd725179-d11a-41c7-81ca-2362c8f4271c" providerId="ADAL" clId="{6B1C40C7-4941-4E34-99BA-588E07BCA8C3}" dt="2023-03-16T19:37:32.489" v="1443" actId="1076"/>
        <pc:sldMkLst>
          <pc:docMk/>
          <pc:sldMk cId="136639507" sldId="518"/>
        </pc:sldMkLst>
        <pc:spChg chg="add mod">
          <ac:chgData name="Sam Chung" userId="fd725179-d11a-41c7-81ca-2362c8f4271c" providerId="ADAL" clId="{6B1C40C7-4941-4E34-99BA-588E07BCA8C3}" dt="2023-03-16T19:37:32.489" v="1443" actId="1076"/>
          <ac:spMkLst>
            <pc:docMk/>
            <pc:sldMk cId="136639507" sldId="518"/>
            <ac:spMk id="3" creationId="{05479EA2-F2D5-08CB-B575-DE19AB9EF452}"/>
          </ac:spMkLst>
        </pc:spChg>
        <pc:picChg chg="mod">
          <ac:chgData name="Sam Chung" userId="fd725179-d11a-41c7-81ca-2362c8f4271c" providerId="ADAL" clId="{6B1C40C7-4941-4E34-99BA-588E07BCA8C3}" dt="2023-03-16T19:37:24.667" v="1442" actId="1036"/>
          <ac:picMkLst>
            <pc:docMk/>
            <pc:sldMk cId="136639507" sldId="518"/>
            <ac:picMk id="6" creationId="{F1B9FD80-F43B-8C2D-085D-95504C944941}"/>
          </ac:picMkLst>
        </pc:picChg>
      </pc:sldChg>
      <pc:sldChg chg="addSp modSp add mod modNotesTx">
        <pc:chgData name="Sam Chung" userId="fd725179-d11a-41c7-81ca-2362c8f4271c" providerId="ADAL" clId="{6B1C40C7-4941-4E34-99BA-588E07BCA8C3}" dt="2023-03-17T16:01:29.155" v="3142" actId="14100"/>
        <pc:sldMkLst>
          <pc:docMk/>
          <pc:sldMk cId="1716035846" sldId="520"/>
        </pc:sldMkLst>
        <pc:spChg chg="mod">
          <ac:chgData name="Sam Chung" userId="fd725179-d11a-41c7-81ca-2362c8f4271c" providerId="ADAL" clId="{6B1C40C7-4941-4E34-99BA-588E07BCA8C3}" dt="2023-03-17T16:01:29.155" v="3142" actId="14100"/>
          <ac:spMkLst>
            <pc:docMk/>
            <pc:sldMk cId="1716035846" sldId="520"/>
            <ac:spMk id="2" creationId="{00000000-0000-0000-0000-000000000000}"/>
          </ac:spMkLst>
        </pc:spChg>
        <pc:spChg chg="mod">
          <ac:chgData name="Sam Chung" userId="fd725179-d11a-41c7-81ca-2362c8f4271c" providerId="ADAL" clId="{6B1C40C7-4941-4E34-99BA-588E07BCA8C3}" dt="2023-03-16T17:25:31.300" v="14" actId="14100"/>
          <ac:spMkLst>
            <pc:docMk/>
            <pc:sldMk cId="1716035846" sldId="520"/>
            <ac:spMk id="3" creationId="{00000000-0000-0000-0000-000000000000}"/>
          </ac:spMkLst>
        </pc:spChg>
        <pc:picChg chg="add mod">
          <ac:chgData name="Sam Chung" userId="fd725179-d11a-41c7-81ca-2362c8f4271c" providerId="ADAL" clId="{6B1C40C7-4941-4E34-99BA-588E07BCA8C3}" dt="2023-03-16T17:25:36.608" v="15" actId="1076"/>
          <ac:picMkLst>
            <pc:docMk/>
            <pc:sldMk cId="1716035846" sldId="520"/>
            <ac:picMk id="5" creationId="{1DBD5220-138F-D9E5-F555-F811D475FEEF}"/>
          </ac:picMkLst>
        </pc:picChg>
      </pc:sldChg>
      <pc:sldChg chg="addSp delSp modSp add mod">
        <pc:chgData name="Sam Chung" userId="fd725179-d11a-41c7-81ca-2362c8f4271c" providerId="ADAL" clId="{6B1C40C7-4941-4E34-99BA-588E07BCA8C3}" dt="2023-03-17T15:06:54.356" v="2709" actId="1076"/>
        <pc:sldMkLst>
          <pc:docMk/>
          <pc:sldMk cId="4280916190" sldId="521"/>
        </pc:sldMkLst>
        <pc:spChg chg="del mod">
          <ac:chgData name="Sam Chung" userId="fd725179-d11a-41c7-81ca-2362c8f4271c" providerId="ADAL" clId="{6B1C40C7-4941-4E34-99BA-588E07BCA8C3}" dt="2023-03-17T15:01:36.062" v="2676" actId="478"/>
          <ac:spMkLst>
            <pc:docMk/>
            <pc:sldMk cId="4280916190" sldId="521"/>
            <ac:spMk id="2" creationId="{00000000-0000-0000-0000-000000000000}"/>
          </ac:spMkLst>
        </pc:spChg>
        <pc:spChg chg="del mod">
          <ac:chgData name="Sam Chung" userId="fd725179-d11a-41c7-81ca-2362c8f4271c" providerId="ADAL" clId="{6B1C40C7-4941-4E34-99BA-588E07BCA8C3}" dt="2023-03-16T17:32:33.512" v="92" actId="478"/>
          <ac:spMkLst>
            <pc:docMk/>
            <pc:sldMk cId="4280916190" sldId="521"/>
            <ac:spMk id="3" creationId="{00000000-0000-0000-0000-000000000000}"/>
          </ac:spMkLst>
        </pc:spChg>
        <pc:spChg chg="add mod">
          <ac:chgData name="Sam Chung" userId="fd725179-d11a-41c7-81ca-2362c8f4271c" providerId="ADAL" clId="{6B1C40C7-4941-4E34-99BA-588E07BCA8C3}" dt="2023-03-17T15:05:05.744" v="2707" actId="20577"/>
          <ac:spMkLst>
            <pc:docMk/>
            <pc:sldMk cId="4280916190" sldId="521"/>
            <ac:spMk id="3" creationId="{553B4184-9B40-792D-D36F-E8245531B648}"/>
          </ac:spMkLst>
        </pc:spChg>
        <pc:spChg chg="add mod">
          <ac:chgData name="Sam Chung" userId="fd725179-d11a-41c7-81ca-2362c8f4271c" providerId="ADAL" clId="{6B1C40C7-4941-4E34-99BA-588E07BCA8C3}" dt="2023-03-17T15:06:54.356" v="2709" actId="1076"/>
          <ac:spMkLst>
            <pc:docMk/>
            <pc:sldMk cId="4280916190" sldId="521"/>
            <ac:spMk id="4" creationId="{58BE0B5F-FF5C-FB0F-CA41-5442D3B330D2}"/>
          </ac:spMkLst>
        </pc:spChg>
        <pc:spChg chg="add del mod">
          <ac:chgData name="Sam Chung" userId="fd725179-d11a-41c7-81ca-2362c8f4271c" providerId="ADAL" clId="{6B1C40C7-4941-4E34-99BA-588E07BCA8C3}" dt="2023-03-17T15:01:38.891" v="2677" actId="478"/>
          <ac:spMkLst>
            <pc:docMk/>
            <pc:sldMk cId="4280916190" sldId="521"/>
            <ac:spMk id="7" creationId="{A6C79735-E317-E729-9D55-1A7CFA42441F}"/>
          </ac:spMkLst>
        </pc:spChg>
        <pc:spChg chg="add del mod">
          <ac:chgData name="Sam Chung" userId="fd725179-d11a-41c7-81ca-2362c8f4271c" providerId="ADAL" clId="{6B1C40C7-4941-4E34-99BA-588E07BCA8C3}" dt="2023-03-16T17:32:36.385" v="93" actId="478"/>
          <ac:spMkLst>
            <pc:docMk/>
            <pc:sldMk cId="4280916190" sldId="521"/>
            <ac:spMk id="7" creationId="{F7646721-F65A-D323-25B4-2B89BBBEE2F5}"/>
          </ac:spMkLst>
        </pc:spChg>
        <pc:picChg chg="add mod">
          <ac:chgData name="Sam Chung" userId="fd725179-d11a-41c7-81ca-2362c8f4271c" providerId="ADAL" clId="{6B1C40C7-4941-4E34-99BA-588E07BCA8C3}" dt="2023-03-17T15:01:48.557" v="2681" actId="1076"/>
          <ac:picMkLst>
            <pc:docMk/>
            <pc:sldMk cId="4280916190" sldId="521"/>
            <ac:picMk id="5" creationId="{EB581B4B-93D2-EBA4-B48F-662409A131AF}"/>
          </ac:picMkLst>
        </pc:picChg>
        <pc:picChg chg="add mod">
          <ac:chgData name="Sam Chung" userId="fd725179-d11a-41c7-81ca-2362c8f4271c" providerId="ADAL" clId="{6B1C40C7-4941-4E34-99BA-588E07BCA8C3}" dt="2023-03-16T17:36:09.560" v="184" actId="12788"/>
          <ac:picMkLst>
            <pc:docMk/>
            <pc:sldMk cId="4280916190" sldId="521"/>
            <ac:picMk id="9" creationId="{B738F046-F21C-3523-25E7-EBFD027AC5EC}"/>
          </ac:picMkLst>
        </pc:picChg>
      </pc:sldChg>
      <pc:sldChg chg="addSp delSp modSp add mod ord">
        <pc:chgData name="Sam Chung" userId="fd725179-d11a-41c7-81ca-2362c8f4271c" providerId="ADAL" clId="{6B1C40C7-4941-4E34-99BA-588E07BCA8C3}" dt="2023-03-17T15:07:15.369" v="2710" actId="207"/>
        <pc:sldMkLst>
          <pc:docMk/>
          <pc:sldMk cId="604144046" sldId="522"/>
        </pc:sldMkLst>
        <pc:spChg chg="mod">
          <ac:chgData name="Sam Chung" userId="fd725179-d11a-41c7-81ca-2362c8f4271c" providerId="ADAL" clId="{6B1C40C7-4941-4E34-99BA-588E07BCA8C3}" dt="2023-03-17T14:58:34.126" v="2611" actId="20577"/>
          <ac:spMkLst>
            <pc:docMk/>
            <pc:sldMk cId="604144046" sldId="522"/>
            <ac:spMk id="2" creationId="{00000000-0000-0000-0000-000000000000}"/>
          </ac:spMkLst>
        </pc:spChg>
        <pc:spChg chg="del mod">
          <ac:chgData name="Sam Chung" userId="fd725179-d11a-41c7-81ca-2362c8f4271c" providerId="ADAL" clId="{6B1C40C7-4941-4E34-99BA-588E07BCA8C3}" dt="2023-03-16T18:03:01.972" v="825" actId="478"/>
          <ac:spMkLst>
            <pc:docMk/>
            <pc:sldMk cId="604144046" sldId="522"/>
            <ac:spMk id="3" creationId="{00000000-0000-0000-0000-000000000000}"/>
          </ac:spMkLst>
        </pc:spChg>
        <pc:spChg chg="add mod">
          <ac:chgData name="Sam Chung" userId="fd725179-d11a-41c7-81ca-2362c8f4271c" providerId="ADAL" clId="{6B1C40C7-4941-4E34-99BA-588E07BCA8C3}" dt="2023-03-17T15:07:15.369" v="2710" actId="207"/>
          <ac:spMkLst>
            <pc:docMk/>
            <pc:sldMk cId="604144046" sldId="522"/>
            <ac:spMk id="3" creationId="{2534FEDC-C754-DA84-C9B4-D0C88C25FD95}"/>
          </ac:spMkLst>
        </pc:spChg>
        <pc:spChg chg="add del mod">
          <ac:chgData name="Sam Chung" userId="fd725179-d11a-41c7-81ca-2362c8f4271c" providerId="ADAL" clId="{6B1C40C7-4941-4E34-99BA-588E07BCA8C3}" dt="2023-03-16T18:03:52.770" v="845" actId="478"/>
          <ac:spMkLst>
            <pc:docMk/>
            <pc:sldMk cId="604144046" sldId="522"/>
            <ac:spMk id="5" creationId="{D915848C-FD88-8415-2C4B-5C6F60D189FE}"/>
          </ac:spMkLst>
        </pc:spChg>
        <pc:picChg chg="add mod">
          <ac:chgData name="Sam Chung" userId="fd725179-d11a-41c7-81ca-2362c8f4271c" providerId="ADAL" clId="{6B1C40C7-4941-4E34-99BA-588E07BCA8C3}" dt="2023-03-17T14:55:14.474" v="2576" actId="692"/>
          <ac:picMkLst>
            <pc:docMk/>
            <pc:sldMk cId="604144046" sldId="522"/>
            <ac:picMk id="5" creationId="{0FA49144-CC8D-7DA4-DF83-9A3281ACB7DA}"/>
          </ac:picMkLst>
        </pc:picChg>
        <pc:picChg chg="add del mod">
          <ac:chgData name="Sam Chung" userId="fd725179-d11a-41c7-81ca-2362c8f4271c" providerId="ADAL" clId="{6B1C40C7-4941-4E34-99BA-588E07BCA8C3}" dt="2023-03-16T18:03:49.307" v="844" actId="478"/>
          <ac:picMkLst>
            <pc:docMk/>
            <pc:sldMk cId="604144046" sldId="522"/>
            <ac:picMk id="6" creationId="{8B2B0448-CE0B-F0CB-1923-74F3959AB181}"/>
          </ac:picMkLst>
        </pc:picChg>
        <pc:picChg chg="add del mod">
          <ac:chgData name="Sam Chung" userId="fd725179-d11a-41c7-81ca-2362c8f4271c" providerId="ADAL" clId="{6B1C40C7-4941-4E34-99BA-588E07BCA8C3}" dt="2023-03-17T14:55:05.897" v="2572" actId="478"/>
          <ac:picMkLst>
            <pc:docMk/>
            <pc:sldMk cId="604144046" sldId="522"/>
            <ac:picMk id="8" creationId="{F43C9592-A850-C192-DF59-BA31D10A83AE}"/>
          </ac:picMkLst>
        </pc:picChg>
      </pc:sldChg>
      <pc:sldChg chg="addSp delSp modSp add del mod">
        <pc:chgData name="Sam Chung" userId="fd725179-d11a-41c7-81ca-2362c8f4271c" providerId="ADAL" clId="{6B1C40C7-4941-4E34-99BA-588E07BCA8C3}" dt="2023-03-17T14:06:12.474" v="2531" actId="47"/>
        <pc:sldMkLst>
          <pc:docMk/>
          <pc:sldMk cId="1413280003" sldId="523"/>
        </pc:sldMkLst>
        <pc:spChg chg="mod">
          <ac:chgData name="Sam Chung" userId="fd725179-d11a-41c7-81ca-2362c8f4271c" providerId="ADAL" clId="{6B1C40C7-4941-4E34-99BA-588E07BCA8C3}" dt="2023-03-16T17:57:16.132" v="559" actId="20577"/>
          <ac:spMkLst>
            <pc:docMk/>
            <pc:sldMk cId="1413280003" sldId="523"/>
            <ac:spMk id="2" creationId="{00000000-0000-0000-0000-000000000000}"/>
          </ac:spMkLst>
        </pc:spChg>
        <pc:spChg chg="add mod">
          <ac:chgData name="Sam Chung" userId="fd725179-d11a-41c7-81ca-2362c8f4271c" providerId="ADAL" clId="{6B1C40C7-4941-4E34-99BA-588E07BCA8C3}" dt="2023-03-17T14:04:10.217" v="2497" actId="20577"/>
          <ac:spMkLst>
            <pc:docMk/>
            <pc:sldMk cId="1413280003" sldId="523"/>
            <ac:spMk id="6" creationId="{108B7809-0A2F-DBB3-1524-4B1CBC7F852B}"/>
          </ac:spMkLst>
        </pc:spChg>
        <pc:spChg chg="add del mod">
          <ac:chgData name="Sam Chung" userId="fd725179-d11a-41c7-81ca-2362c8f4271c" providerId="ADAL" clId="{6B1C40C7-4941-4E34-99BA-588E07BCA8C3}" dt="2023-03-16T17:57:33.649" v="562" actId="21"/>
          <ac:spMkLst>
            <pc:docMk/>
            <pc:sldMk cId="1413280003" sldId="523"/>
            <ac:spMk id="7" creationId="{480F8271-F7F0-A4D2-EA42-24EB8FD887FE}"/>
          </ac:spMkLst>
        </pc:spChg>
        <pc:picChg chg="add mod">
          <ac:chgData name="Sam Chung" userId="fd725179-d11a-41c7-81ca-2362c8f4271c" providerId="ADAL" clId="{6B1C40C7-4941-4E34-99BA-588E07BCA8C3}" dt="2023-03-16T17:53:51.524" v="405" actId="1076"/>
          <ac:picMkLst>
            <pc:docMk/>
            <pc:sldMk cId="1413280003" sldId="523"/>
            <ac:picMk id="4" creationId="{EEDC5FFA-5890-4EC8-56E8-73174330945B}"/>
          </ac:picMkLst>
        </pc:picChg>
        <pc:picChg chg="del">
          <ac:chgData name="Sam Chung" userId="fd725179-d11a-41c7-81ca-2362c8f4271c" providerId="ADAL" clId="{6B1C40C7-4941-4E34-99BA-588E07BCA8C3}" dt="2023-03-16T17:36:43.193" v="198" actId="478"/>
          <ac:picMkLst>
            <pc:docMk/>
            <pc:sldMk cId="1413280003" sldId="523"/>
            <ac:picMk id="5" creationId="{EB581B4B-93D2-EBA4-B48F-662409A131AF}"/>
          </ac:picMkLst>
        </pc:picChg>
        <pc:picChg chg="del">
          <ac:chgData name="Sam Chung" userId="fd725179-d11a-41c7-81ca-2362c8f4271c" providerId="ADAL" clId="{6B1C40C7-4941-4E34-99BA-588E07BCA8C3}" dt="2023-03-16T17:36:44.514" v="199" actId="478"/>
          <ac:picMkLst>
            <pc:docMk/>
            <pc:sldMk cId="1413280003" sldId="523"/>
            <ac:picMk id="9" creationId="{B738F046-F21C-3523-25E7-EBFD027AC5EC}"/>
          </ac:picMkLst>
        </pc:picChg>
      </pc:sldChg>
      <pc:sldChg chg="addSp delSp modSp add mod">
        <pc:chgData name="Sam Chung" userId="fd725179-d11a-41c7-81ca-2362c8f4271c" providerId="ADAL" clId="{6B1C40C7-4941-4E34-99BA-588E07BCA8C3}" dt="2023-03-17T14:05:46.286" v="2530" actId="14100"/>
        <pc:sldMkLst>
          <pc:docMk/>
          <pc:sldMk cId="1129938771" sldId="524"/>
        </pc:sldMkLst>
        <pc:spChg chg="mod">
          <ac:chgData name="Sam Chung" userId="fd725179-d11a-41c7-81ca-2362c8f4271c" providerId="ADAL" clId="{6B1C40C7-4941-4E34-99BA-588E07BCA8C3}" dt="2023-03-17T14:05:38.340" v="2527" actId="14100"/>
          <ac:spMkLst>
            <pc:docMk/>
            <pc:sldMk cId="1129938771" sldId="524"/>
            <ac:spMk id="2" creationId="{00000000-0000-0000-0000-000000000000}"/>
          </ac:spMkLst>
        </pc:spChg>
        <pc:spChg chg="add del mod">
          <ac:chgData name="Sam Chung" userId="fd725179-d11a-41c7-81ca-2362c8f4271c" providerId="ADAL" clId="{6B1C40C7-4941-4E34-99BA-588E07BCA8C3}" dt="2023-03-16T17:57:42.964" v="565" actId="478"/>
          <ac:spMkLst>
            <pc:docMk/>
            <pc:sldMk cId="1129938771" sldId="524"/>
            <ac:spMk id="5" creationId="{CD8BEADC-B854-DA22-9D3C-F01A67FCA28F}"/>
          </ac:spMkLst>
        </pc:spChg>
        <pc:spChg chg="del">
          <ac:chgData name="Sam Chung" userId="fd725179-d11a-41c7-81ca-2362c8f4271c" providerId="ADAL" clId="{6B1C40C7-4941-4E34-99BA-588E07BCA8C3}" dt="2023-03-16T17:57:39.333" v="563" actId="478"/>
          <ac:spMkLst>
            <pc:docMk/>
            <pc:sldMk cId="1129938771" sldId="524"/>
            <ac:spMk id="6" creationId="{108B7809-0A2F-DBB3-1524-4B1CBC7F852B}"/>
          </ac:spMkLst>
        </pc:spChg>
        <pc:spChg chg="del">
          <ac:chgData name="Sam Chung" userId="fd725179-d11a-41c7-81ca-2362c8f4271c" providerId="ADAL" clId="{6B1C40C7-4941-4E34-99BA-588E07BCA8C3}" dt="2023-03-16T17:57:02.492" v="557" actId="478"/>
          <ac:spMkLst>
            <pc:docMk/>
            <pc:sldMk cId="1129938771" sldId="524"/>
            <ac:spMk id="7" creationId="{480F8271-F7F0-A4D2-EA42-24EB8FD887FE}"/>
          </ac:spMkLst>
        </pc:spChg>
        <pc:spChg chg="add mod">
          <ac:chgData name="Sam Chung" userId="fd725179-d11a-41c7-81ca-2362c8f4271c" providerId="ADAL" clId="{6B1C40C7-4941-4E34-99BA-588E07BCA8C3}" dt="2023-03-17T14:05:46.286" v="2530" actId="14100"/>
          <ac:spMkLst>
            <pc:docMk/>
            <pc:sldMk cId="1129938771" sldId="524"/>
            <ac:spMk id="8" creationId="{1966B77C-310A-00D1-2475-585281A591EE}"/>
          </ac:spMkLst>
        </pc:spChg>
        <pc:picChg chg="mod">
          <ac:chgData name="Sam Chung" userId="fd725179-d11a-41c7-81ca-2362c8f4271c" providerId="ADAL" clId="{6B1C40C7-4941-4E34-99BA-588E07BCA8C3}" dt="2023-03-17T14:05:39.765" v="2528" actId="1076"/>
          <ac:picMkLst>
            <pc:docMk/>
            <pc:sldMk cId="1129938771" sldId="524"/>
            <ac:picMk id="4" creationId="{EEDC5FFA-5890-4EC8-56E8-73174330945B}"/>
          </ac:picMkLst>
        </pc:picChg>
      </pc:sldChg>
      <pc:sldChg chg="addSp delSp modSp add mod ord modClrScheme chgLayout">
        <pc:chgData name="Sam Chung" userId="fd725179-d11a-41c7-81ca-2362c8f4271c" providerId="ADAL" clId="{6B1C40C7-4941-4E34-99BA-588E07BCA8C3}" dt="2023-03-17T15:00:37.734" v="2673"/>
        <pc:sldMkLst>
          <pc:docMk/>
          <pc:sldMk cId="1405327882" sldId="525"/>
        </pc:sldMkLst>
        <pc:spChg chg="mod">
          <ac:chgData name="Sam Chung" userId="fd725179-d11a-41c7-81ca-2362c8f4271c" providerId="ADAL" clId="{6B1C40C7-4941-4E34-99BA-588E07BCA8C3}" dt="2023-03-17T15:00:37.734" v="2673"/>
          <ac:spMkLst>
            <pc:docMk/>
            <pc:sldMk cId="1405327882" sldId="525"/>
            <ac:spMk id="2" creationId="{00000000-0000-0000-0000-000000000000}"/>
          </ac:spMkLst>
        </pc:spChg>
        <pc:spChg chg="del">
          <ac:chgData name="Sam Chung" userId="fd725179-d11a-41c7-81ca-2362c8f4271c" providerId="ADAL" clId="{6B1C40C7-4941-4E34-99BA-588E07BCA8C3}" dt="2023-03-16T18:03:15.907" v="828" actId="478"/>
          <ac:spMkLst>
            <pc:docMk/>
            <pc:sldMk cId="1405327882" sldId="525"/>
            <ac:spMk id="5" creationId="{D915848C-FD88-8415-2C4B-5C6F60D189FE}"/>
          </ac:spMkLst>
        </pc:spChg>
        <pc:spChg chg="add del mod">
          <ac:chgData name="Sam Chung" userId="fd725179-d11a-41c7-81ca-2362c8f4271c" providerId="ADAL" clId="{6B1C40C7-4941-4E34-99BA-588E07BCA8C3}" dt="2023-03-16T18:21:36.229" v="854" actId="26606"/>
          <ac:spMkLst>
            <pc:docMk/>
            <pc:sldMk cId="1405327882" sldId="525"/>
            <ac:spMk id="9" creationId="{C65E039E-B030-D21D-FF44-98157D29ACFA}"/>
          </ac:spMkLst>
        </pc:spChg>
        <pc:spChg chg="add del mod">
          <ac:chgData name="Sam Chung" userId="fd725179-d11a-41c7-81ca-2362c8f4271c" providerId="ADAL" clId="{6B1C40C7-4941-4E34-99BA-588E07BCA8C3}" dt="2023-03-16T22:42:46.606" v="2146" actId="22"/>
          <ac:spMkLst>
            <pc:docMk/>
            <pc:sldMk cId="1405327882" sldId="525"/>
            <ac:spMk id="11" creationId="{93E28E13-958A-A2DE-AE8F-7643D2BB665B}"/>
          </ac:spMkLst>
        </pc:spChg>
        <pc:picChg chg="add mod">
          <ac:chgData name="Sam Chung" userId="fd725179-d11a-41c7-81ca-2362c8f4271c" providerId="ADAL" clId="{6B1C40C7-4941-4E34-99BA-588E07BCA8C3}" dt="2023-03-16T18:21:36.232" v="855" actId="26606"/>
          <ac:picMkLst>
            <pc:docMk/>
            <pc:sldMk cId="1405327882" sldId="525"/>
            <ac:picMk id="4" creationId="{FE1121BC-3285-1BD8-864D-E7D412207757}"/>
          </ac:picMkLst>
        </pc:picChg>
        <pc:picChg chg="add mod ord">
          <ac:chgData name="Sam Chung" userId="fd725179-d11a-41c7-81ca-2362c8f4271c" providerId="ADAL" clId="{6B1C40C7-4941-4E34-99BA-588E07BCA8C3}" dt="2023-03-16T22:42:46.606" v="2146" actId="22"/>
          <ac:picMkLst>
            <pc:docMk/>
            <pc:sldMk cId="1405327882" sldId="525"/>
            <ac:picMk id="5" creationId="{83D47152-EB99-3762-A0A5-0C46DFF6F0BE}"/>
          </ac:picMkLst>
        </pc:picChg>
        <pc:picChg chg="del">
          <ac:chgData name="Sam Chung" userId="fd725179-d11a-41c7-81ca-2362c8f4271c" providerId="ADAL" clId="{6B1C40C7-4941-4E34-99BA-588E07BCA8C3}" dt="2023-03-16T18:20:18.778" v="851" actId="478"/>
          <ac:picMkLst>
            <pc:docMk/>
            <pc:sldMk cId="1405327882" sldId="525"/>
            <ac:picMk id="6" creationId="{8B2B0448-CE0B-F0CB-1923-74F3959AB181}"/>
          </ac:picMkLst>
        </pc:picChg>
      </pc:sldChg>
      <pc:sldChg chg="addSp delSp modSp add mod ord">
        <pc:chgData name="Sam Chung" userId="fd725179-d11a-41c7-81ca-2362c8f4271c" providerId="ADAL" clId="{6B1C40C7-4941-4E34-99BA-588E07BCA8C3}" dt="2023-03-16T21:01:21.693" v="1938" actId="20577"/>
        <pc:sldMkLst>
          <pc:docMk/>
          <pc:sldMk cId="3356463754" sldId="526"/>
        </pc:sldMkLst>
        <pc:spChg chg="mod">
          <ac:chgData name="Sam Chung" userId="fd725179-d11a-41c7-81ca-2362c8f4271c" providerId="ADAL" clId="{6B1C40C7-4941-4E34-99BA-588E07BCA8C3}" dt="2023-03-16T21:01:21.693" v="1938" actId="20577"/>
          <ac:spMkLst>
            <pc:docMk/>
            <pc:sldMk cId="3356463754" sldId="526"/>
            <ac:spMk id="2" creationId="{00000000-0000-0000-0000-000000000000}"/>
          </ac:spMkLst>
        </pc:spChg>
        <pc:spChg chg="del">
          <ac:chgData name="Sam Chung" userId="fd725179-d11a-41c7-81ca-2362c8f4271c" providerId="ADAL" clId="{6B1C40C7-4941-4E34-99BA-588E07BCA8C3}" dt="2023-03-16T18:22:58.943" v="878" actId="478"/>
          <ac:spMkLst>
            <pc:docMk/>
            <pc:sldMk cId="3356463754" sldId="526"/>
            <ac:spMk id="3" creationId="{00000000-0000-0000-0000-000000000000}"/>
          </ac:spMkLst>
        </pc:spChg>
        <pc:spChg chg="add del mod">
          <ac:chgData name="Sam Chung" userId="fd725179-d11a-41c7-81ca-2362c8f4271c" providerId="ADAL" clId="{6B1C40C7-4941-4E34-99BA-588E07BCA8C3}" dt="2023-03-16T18:23:02.306" v="879" actId="478"/>
          <ac:spMkLst>
            <pc:docMk/>
            <pc:sldMk cId="3356463754" sldId="526"/>
            <ac:spMk id="5" creationId="{A9167AF8-7A81-E55E-B061-BD2C794A194F}"/>
          </ac:spMkLst>
        </pc:spChg>
        <pc:spChg chg="add mod">
          <ac:chgData name="Sam Chung" userId="fd725179-d11a-41c7-81ca-2362c8f4271c" providerId="ADAL" clId="{6B1C40C7-4941-4E34-99BA-588E07BCA8C3}" dt="2023-03-16T18:33:08.711" v="1006" actId="12788"/>
          <ac:spMkLst>
            <pc:docMk/>
            <pc:sldMk cId="3356463754" sldId="526"/>
            <ac:spMk id="6" creationId="{19E45E77-8E9C-45C1-628B-9AA55A4115D5}"/>
          </ac:spMkLst>
        </pc:spChg>
        <pc:spChg chg="add mod">
          <ac:chgData name="Sam Chung" userId="fd725179-d11a-41c7-81ca-2362c8f4271c" providerId="ADAL" clId="{6B1C40C7-4941-4E34-99BA-588E07BCA8C3}" dt="2023-03-16T18:33:14.861" v="1007" actId="465"/>
          <ac:spMkLst>
            <pc:docMk/>
            <pc:sldMk cId="3356463754" sldId="526"/>
            <ac:spMk id="7" creationId="{DD9FA854-0023-B2B6-7431-C8853C2F1BD4}"/>
          </ac:spMkLst>
        </pc:spChg>
        <pc:spChg chg="add mod">
          <ac:chgData name="Sam Chung" userId="fd725179-d11a-41c7-81ca-2362c8f4271c" providerId="ADAL" clId="{6B1C40C7-4941-4E34-99BA-588E07BCA8C3}" dt="2023-03-16T18:33:14.861" v="1007" actId="465"/>
          <ac:spMkLst>
            <pc:docMk/>
            <pc:sldMk cId="3356463754" sldId="526"/>
            <ac:spMk id="8" creationId="{8584C271-38E0-D2CB-078A-9A75002514C9}"/>
          </ac:spMkLst>
        </pc:spChg>
        <pc:spChg chg="add mod">
          <ac:chgData name="Sam Chung" userId="fd725179-d11a-41c7-81ca-2362c8f4271c" providerId="ADAL" clId="{6B1C40C7-4941-4E34-99BA-588E07BCA8C3}" dt="2023-03-16T18:33:14.861" v="1007" actId="465"/>
          <ac:spMkLst>
            <pc:docMk/>
            <pc:sldMk cId="3356463754" sldId="526"/>
            <ac:spMk id="9" creationId="{B3CF64AA-1BD4-C0DA-2376-D213A8B63270}"/>
          </ac:spMkLst>
        </pc:spChg>
        <pc:spChg chg="add mod">
          <ac:chgData name="Sam Chung" userId="fd725179-d11a-41c7-81ca-2362c8f4271c" providerId="ADAL" clId="{6B1C40C7-4941-4E34-99BA-588E07BCA8C3}" dt="2023-03-16T18:33:08.711" v="1006" actId="12788"/>
          <ac:spMkLst>
            <pc:docMk/>
            <pc:sldMk cId="3356463754" sldId="526"/>
            <ac:spMk id="10" creationId="{C01CBEB5-5141-BB8D-ED82-67622413F07F}"/>
          </ac:spMkLst>
        </pc:spChg>
        <pc:spChg chg="add mod">
          <ac:chgData name="Sam Chung" userId="fd725179-d11a-41c7-81ca-2362c8f4271c" providerId="ADAL" clId="{6B1C40C7-4941-4E34-99BA-588E07BCA8C3}" dt="2023-03-16T18:33:14.861" v="1007" actId="465"/>
          <ac:spMkLst>
            <pc:docMk/>
            <pc:sldMk cId="3356463754" sldId="526"/>
            <ac:spMk id="11" creationId="{08C90495-FDB4-0CB3-3D82-F039457F8AEE}"/>
          </ac:spMkLst>
        </pc:spChg>
      </pc:sldChg>
      <pc:sldChg chg="addSp delSp modSp new mod">
        <pc:chgData name="Sam Chung" userId="fd725179-d11a-41c7-81ca-2362c8f4271c" providerId="ADAL" clId="{6B1C40C7-4941-4E34-99BA-588E07BCA8C3}" dt="2023-03-16T18:42:36.534" v="1144" actId="26606"/>
        <pc:sldMkLst>
          <pc:docMk/>
          <pc:sldMk cId="4189217703" sldId="527"/>
        </pc:sldMkLst>
        <pc:spChg chg="mod">
          <ac:chgData name="Sam Chung" userId="fd725179-d11a-41c7-81ca-2362c8f4271c" providerId="ADAL" clId="{6B1C40C7-4941-4E34-99BA-588E07BCA8C3}" dt="2023-03-16T18:42:36.534" v="1144" actId="26606"/>
          <ac:spMkLst>
            <pc:docMk/>
            <pc:sldMk cId="4189217703" sldId="527"/>
            <ac:spMk id="2" creationId="{C2D0FA97-C8EA-2CE5-27CF-05114B2EF7E4}"/>
          </ac:spMkLst>
        </pc:spChg>
        <pc:spChg chg="del">
          <ac:chgData name="Sam Chung" userId="fd725179-d11a-41c7-81ca-2362c8f4271c" providerId="ADAL" clId="{6B1C40C7-4941-4E34-99BA-588E07BCA8C3}" dt="2023-03-16T18:42:32.116" v="1143"/>
          <ac:spMkLst>
            <pc:docMk/>
            <pc:sldMk cId="4189217703" sldId="527"/>
            <ac:spMk id="3" creationId="{71B9497E-A030-0233-CB97-D1188A491118}"/>
          </ac:spMkLst>
        </pc:spChg>
        <pc:picChg chg="add mod">
          <ac:chgData name="Sam Chung" userId="fd725179-d11a-41c7-81ca-2362c8f4271c" providerId="ADAL" clId="{6B1C40C7-4941-4E34-99BA-588E07BCA8C3}" dt="2023-03-16T18:42:36.534" v="1144" actId="26606"/>
          <ac:picMkLst>
            <pc:docMk/>
            <pc:sldMk cId="4189217703" sldId="527"/>
            <ac:picMk id="4" creationId="{B1978749-69A3-4A50-97DB-939604E2B9CD}"/>
          </ac:picMkLst>
        </pc:picChg>
      </pc:sldChg>
      <pc:sldChg chg="addSp delSp modSp add mod">
        <pc:chgData name="Sam Chung" userId="fd725179-d11a-41c7-81ca-2362c8f4271c" providerId="ADAL" clId="{6B1C40C7-4941-4E34-99BA-588E07BCA8C3}" dt="2023-03-16T18:45:00.173" v="1157" actId="26606"/>
        <pc:sldMkLst>
          <pc:docMk/>
          <pc:sldMk cId="4178143084" sldId="528"/>
        </pc:sldMkLst>
        <pc:spChg chg="add del mod">
          <ac:chgData name="Sam Chung" userId="fd725179-d11a-41c7-81ca-2362c8f4271c" providerId="ADAL" clId="{6B1C40C7-4941-4E34-99BA-588E07BCA8C3}" dt="2023-03-16T18:44:57.857" v="1155" actId="478"/>
          <ac:spMkLst>
            <pc:docMk/>
            <pc:sldMk cId="4178143084" sldId="528"/>
            <ac:spMk id="5" creationId="{3CC0538F-9403-1C1D-F3E5-3911A9E689BA}"/>
          </ac:spMkLst>
        </pc:spChg>
        <pc:picChg chg="del">
          <ac:chgData name="Sam Chung" userId="fd725179-d11a-41c7-81ca-2362c8f4271c" providerId="ADAL" clId="{6B1C40C7-4941-4E34-99BA-588E07BCA8C3}" dt="2023-03-16T18:44:23.016" v="1150" actId="478"/>
          <ac:picMkLst>
            <pc:docMk/>
            <pc:sldMk cId="4178143084" sldId="528"/>
            <ac:picMk id="4" creationId="{B1978749-69A3-4A50-97DB-939604E2B9CD}"/>
          </ac:picMkLst>
        </pc:picChg>
        <pc:picChg chg="add mod">
          <ac:chgData name="Sam Chung" userId="fd725179-d11a-41c7-81ca-2362c8f4271c" providerId="ADAL" clId="{6B1C40C7-4941-4E34-99BA-588E07BCA8C3}" dt="2023-03-16T18:45:00.173" v="1157" actId="26606"/>
          <ac:picMkLst>
            <pc:docMk/>
            <pc:sldMk cId="4178143084" sldId="528"/>
            <ac:picMk id="6" creationId="{03F87919-882C-BCEF-C77D-D5F3AF53548A}"/>
          </ac:picMkLst>
        </pc:picChg>
      </pc:sldChg>
      <pc:sldChg chg="add del ord">
        <pc:chgData name="Sam Chung" userId="fd725179-d11a-41c7-81ca-2362c8f4271c" providerId="ADAL" clId="{6B1C40C7-4941-4E34-99BA-588E07BCA8C3}" dt="2023-03-16T18:44:40.129" v="1154" actId="47"/>
        <pc:sldMkLst>
          <pc:docMk/>
          <pc:sldMk cId="382257232" sldId="529"/>
        </pc:sldMkLst>
      </pc:sldChg>
      <pc:sldChg chg="addSp delSp modSp add mod">
        <pc:chgData name="Sam Chung" userId="fd725179-d11a-41c7-81ca-2362c8f4271c" providerId="ADAL" clId="{6B1C40C7-4941-4E34-99BA-588E07BCA8C3}" dt="2023-03-16T19:36:43.965" v="1421" actId="208"/>
        <pc:sldMkLst>
          <pc:docMk/>
          <pc:sldMk cId="1131848855" sldId="529"/>
        </pc:sldMkLst>
        <pc:spChg chg="del">
          <ac:chgData name="Sam Chung" userId="fd725179-d11a-41c7-81ca-2362c8f4271c" providerId="ADAL" clId="{6B1C40C7-4941-4E34-99BA-588E07BCA8C3}" dt="2023-03-16T18:55:27.924" v="1173" actId="478"/>
          <ac:spMkLst>
            <pc:docMk/>
            <pc:sldMk cId="1131848855" sldId="529"/>
            <ac:spMk id="3" creationId="{00000000-0000-0000-0000-000000000000}"/>
          </ac:spMkLst>
        </pc:spChg>
        <pc:spChg chg="add del mod">
          <ac:chgData name="Sam Chung" userId="fd725179-d11a-41c7-81ca-2362c8f4271c" providerId="ADAL" clId="{6B1C40C7-4941-4E34-99BA-588E07BCA8C3}" dt="2023-03-16T18:55:32.923" v="1174" actId="478"/>
          <ac:spMkLst>
            <pc:docMk/>
            <pc:sldMk cId="1131848855" sldId="529"/>
            <ac:spMk id="7" creationId="{FD574563-C2C6-774D-2998-70B955875BA7}"/>
          </ac:spMkLst>
        </pc:spChg>
        <pc:spChg chg="add mod">
          <ac:chgData name="Sam Chung" userId="fd725179-d11a-41c7-81ca-2362c8f4271c" providerId="ADAL" clId="{6B1C40C7-4941-4E34-99BA-588E07BCA8C3}" dt="2023-03-16T18:55:53.546" v="1179" actId="1076"/>
          <ac:spMkLst>
            <pc:docMk/>
            <pc:sldMk cId="1131848855" sldId="529"/>
            <ac:spMk id="8" creationId="{C3C52C00-B39F-6C8B-FBFB-27E496453862}"/>
          </ac:spMkLst>
        </pc:spChg>
        <pc:spChg chg="add del">
          <ac:chgData name="Sam Chung" userId="fd725179-d11a-41c7-81ca-2362c8f4271c" providerId="ADAL" clId="{6B1C40C7-4941-4E34-99BA-588E07BCA8C3}" dt="2023-03-16T18:56:40.029" v="1182" actId="22"/>
          <ac:spMkLst>
            <pc:docMk/>
            <pc:sldMk cId="1131848855" sldId="529"/>
            <ac:spMk id="10" creationId="{0D0C15A1-B137-A747-7A30-3F3A6EB1F3CC}"/>
          </ac:spMkLst>
        </pc:spChg>
        <pc:spChg chg="add mod">
          <ac:chgData name="Sam Chung" userId="fd725179-d11a-41c7-81ca-2362c8f4271c" providerId="ADAL" clId="{6B1C40C7-4941-4E34-99BA-588E07BCA8C3}" dt="2023-03-16T19:36:43.965" v="1421" actId="208"/>
          <ac:spMkLst>
            <pc:docMk/>
            <pc:sldMk cId="1131848855" sldId="529"/>
            <ac:spMk id="12" creationId="{2775122F-AB1F-8161-A6BE-88E8E3EB18EB}"/>
          </ac:spMkLst>
        </pc:spChg>
        <pc:picChg chg="del">
          <ac:chgData name="Sam Chung" userId="fd725179-d11a-41c7-81ca-2362c8f4271c" providerId="ADAL" clId="{6B1C40C7-4941-4E34-99BA-588E07BCA8C3}" dt="2023-03-16T18:55:36.273" v="1175" actId="478"/>
          <ac:picMkLst>
            <pc:docMk/>
            <pc:sldMk cId="1131848855" sldId="529"/>
            <ac:picMk id="4" creationId="{70600C98-970E-3005-6A86-932FB79D40EC}"/>
          </ac:picMkLst>
        </pc:picChg>
        <pc:picChg chg="mod">
          <ac:chgData name="Sam Chung" userId="fd725179-d11a-41c7-81ca-2362c8f4271c" providerId="ADAL" clId="{6B1C40C7-4941-4E34-99BA-588E07BCA8C3}" dt="2023-03-16T18:55:39.358" v="1176" actId="1076"/>
          <ac:picMkLst>
            <pc:docMk/>
            <pc:sldMk cId="1131848855" sldId="529"/>
            <ac:picMk id="6" creationId="{6A2FC0A9-4D93-6CF1-80EC-EA50F0845EA4}"/>
          </ac:picMkLst>
        </pc:picChg>
        <pc:picChg chg="add mod">
          <ac:chgData name="Sam Chung" userId="fd725179-d11a-41c7-81ca-2362c8f4271c" providerId="ADAL" clId="{6B1C40C7-4941-4E34-99BA-588E07BCA8C3}" dt="2023-03-16T18:56:59.082" v="1190" actId="1076"/>
          <ac:picMkLst>
            <pc:docMk/>
            <pc:sldMk cId="1131848855" sldId="529"/>
            <ac:picMk id="11" creationId="{FBB4CD93-286E-F0FD-56D8-A889B809C283}"/>
          </ac:picMkLst>
        </pc:picChg>
      </pc:sldChg>
      <pc:sldChg chg="addSp delSp modSp add mod">
        <pc:chgData name="Sam Chung" userId="fd725179-d11a-41c7-81ca-2362c8f4271c" providerId="ADAL" clId="{6B1C40C7-4941-4E34-99BA-588E07BCA8C3}" dt="2023-03-16T19:02:29.174" v="1217" actId="1076"/>
        <pc:sldMkLst>
          <pc:docMk/>
          <pc:sldMk cId="77652435" sldId="530"/>
        </pc:sldMkLst>
        <pc:spChg chg="mod">
          <ac:chgData name="Sam Chung" userId="fd725179-d11a-41c7-81ca-2362c8f4271c" providerId="ADAL" clId="{6B1C40C7-4941-4E34-99BA-588E07BCA8C3}" dt="2023-03-16T19:02:04.962" v="1211" actId="20577"/>
          <ac:spMkLst>
            <pc:docMk/>
            <pc:sldMk cId="77652435" sldId="530"/>
            <ac:spMk id="2" creationId="{00000000-0000-0000-0000-000000000000}"/>
          </ac:spMkLst>
        </pc:spChg>
        <pc:picChg chg="add mod">
          <ac:chgData name="Sam Chung" userId="fd725179-d11a-41c7-81ca-2362c8f4271c" providerId="ADAL" clId="{6B1C40C7-4941-4E34-99BA-588E07BCA8C3}" dt="2023-03-16T19:02:29.174" v="1217" actId="1076"/>
          <ac:picMkLst>
            <pc:docMk/>
            <pc:sldMk cId="77652435" sldId="530"/>
            <ac:picMk id="4" creationId="{5BFE5A1C-8272-049C-72F5-5BDD057650C3}"/>
          </ac:picMkLst>
        </pc:picChg>
        <pc:picChg chg="del">
          <ac:chgData name="Sam Chung" userId="fd725179-d11a-41c7-81ca-2362c8f4271c" providerId="ADAL" clId="{6B1C40C7-4941-4E34-99BA-588E07BCA8C3}" dt="2023-03-16T19:02:18.180" v="1212" actId="478"/>
          <ac:picMkLst>
            <pc:docMk/>
            <pc:sldMk cId="77652435" sldId="530"/>
            <ac:picMk id="6" creationId="{F1B9FD80-F43B-8C2D-085D-95504C944941}"/>
          </ac:picMkLst>
        </pc:picChg>
      </pc:sldChg>
      <pc:sldChg chg="addSp delSp modSp add mod">
        <pc:chgData name="Sam Chung" userId="fd725179-d11a-41c7-81ca-2362c8f4271c" providerId="ADAL" clId="{6B1C40C7-4941-4E34-99BA-588E07BCA8C3}" dt="2023-03-16T19:04:07.970" v="1225" actId="14100"/>
        <pc:sldMkLst>
          <pc:docMk/>
          <pc:sldMk cId="3151769550" sldId="531"/>
        </pc:sldMkLst>
        <pc:spChg chg="del">
          <ac:chgData name="Sam Chung" userId="fd725179-d11a-41c7-81ca-2362c8f4271c" providerId="ADAL" clId="{6B1C40C7-4941-4E34-99BA-588E07BCA8C3}" dt="2023-03-16T19:04:03.763" v="1223" actId="478"/>
          <ac:spMkLst>
            <pc:docMk/>
            <pc:sldMk cId="3151769550" sldId="531"/>
            <ac:spMk id="3" creationId="{05479EA2-F2D5-08CB-B575-DE19AB9EF452}"/>
          </ac:spMkLst>
        </pc:spChg>
        <pc:picChg chg="del">
          <ac:chgData name="Sam Chung" userId="fd725179-d11a-41c7-81ca-2362c8f4271c" providerId="ADAL" clId="{6B1C40C7-4941-4E34-99BA-588E07BCA8C3}" dt="2023-03-16T19:03:54.348" v="1219" actId="478"/>
          <ac:picMkLst>
            <pc:docMk/>
            <pc:sldMk cId="3151769550" sldId="531"/>
            <ac:picMk id="4" creationId="{5BFE5A1C-8272-049C-72F5-5BDD057650C3}"/>
          </ac:picMkLst>
        </pc:picChg>
        <pc:picChg chg="add mod">
          <ac:chgData name="Sam Chung" userId="fd725179-d11a-41c7-81ca-2362c8f4271c" providerId="ADAL" clId="{6B1C40C7-4941-4E34-99BA-588E07BCA8C3}" dt="2023-03-16T19:04:07.970" v="1225" actId="14100"/>
          <ac:picMkLst>
            <pc:docMk/>
            <pc:sldMk cId="3151769550" sldId="531"/>
            <ac:picMk id="5" creationId="{2B1E460C-26EA-EC60-9932-583675172970}"/>
          </ac:picMkLst>
        </pc:picChg>
      </pc:sldChg>
      <pc:sldChg chg="addSp delSp modSp new mod">
        <pc:chgData name="Sam Chung" userId="fd725179-d11a-41c7-81ca-2362c8f4271c" providerId="ADAL" clId="{6B1C40C7-4941-4E34-99BA-588E07BCA8C3}" dt="2023-03-16T19:35:53.770" v="1417" actId="1076"/>
        <pc:sldMkLst>
          <pc:docMk/>
          <pc:sldMk cId="1105245353" sldId="532"/>
        </pc:sldMkLst>
        <pc:spChg chg="mod">
          <ac:chgData name="Sam Chung" userId="fd725179-d11a-41c7-81ca-2362c8f4271c" providerId="ADAL" clId="{6B1C40C7-4941-4E34-99BA-588E07BCA8C3}" dt="2023-03-16T19:35:43.038" v="1415" actId="14100"/>
          <ac:spMkLst>
            <pc:docMk/>
            <pc:sldMk cId="1105245353" sldId="532"/>
            <ac:spMk id="2" creationId="{20E0434A-E8CA-786F-58F2-04A46B85FF84}"/>
          </ac:spMkLst>
        </pc:spChg>
        <pc:spChg chg="mod">
          <ac:chgData name="Sam Chung" userId="fd725179-d11a-41c7-81ca-2362c8f4271c" providerId="ADAL" clId="{6B1C40C7-4941-4E34-99BA-588E07BCA8C3}" dt="2023-03-16T19:35:53.770" v="1417" actId="1076"/>
          <ac:spMkLst>
            <pc:docMk/>
            <pc:sldMk cId="1105245353" sldId="532"/>
            <ac:spMk id="3" creationId="{5EE3B67A-17B1-F766-6D69-FD77E43B4660}"/>
          </ac:spMkLst>
        </pc:spChg>
        <pc:spChg chg="add mod">
          <ac:chgData name="Sam Chung" userId="fd725179-d11a-41c7-81ca-2362c8f4271c" providerId="ADAL" clId="{6B1C40C7-4941-4E34-99BA-588E07BCA8C3}" dt="2023-03-16T19:28:55.227" v="1398" actId="1076"/>
          <ac:spMkLst>
            <pc:docMk/>
            <pc:sldMk cId="1105245353" sldId="532"/>
            <ac:spMk id="4" creationId="{1445287D-E6F6-241F-0B12-7EB3F28E4D95}"/>
          </ac:spMkLst>
        </pc:spChg>
        <pc:picChg chg="add del">
          <ac:chgData name="Sam Chung" userId="fd725179-d11a-41c7-81ca-2362c8f4271c" providerId="ADAL" clId="{6B1C40C7-4941-4E34-99BA-588E07BCA8C3}" dt="2023-03-16T19:35:34.826" v="1413" actId="478"/>
          <ac:picMkLst>
            <pc:docMk/>
            <pc:sldMk cId="1105245353" sldId="532"/>
            <ac:picMk id="5" creationId="{71DCECCC-D6FE-ABCB-2E53-CD65BAFCDAC6}"/>
          </ac:picMkLst>
        </pc:picChg>
      </pc:sldChg>
      <pc:sldChg chg="addSp delSp modSp add mod ord">
        <pc:chgData name="Sam Chung" userId="fd725179-d11a-41c7-81ca-2362c8f4271c" providerId="ADAL" clId="{6B1C40C7-4941-4E34-99BA-588E07BCA8C3}" dt="2023-03-16T19:35:23.884" v="1410"/>
        <pc:sldMkLst>
          <pc:docMk/>
          <pc:sldMk cId="1996092671" sldId="533"/>
        </pc:sldMkLst>
        <pc:spChg chg="mod">
          <ac:chgData name="Sam Chung" userId="fd725179-d11a-41c7-81ca-2362c8f4271c" providerId="ADAL" clId="{6B1C40C7-4941-4E34-99BA-588E07BCA8C3}" dt="2023-03-16T19:35:17.178" v="1407" actId="14100"/>
          <ac:spMkLst>
            <pc:docMk/>
            <pc:sldMk cId="1996092671" sldId="533"/>
            <ac:spMk id="2" creationId="{20E0434A-E8CA-786F-58F2-04A46B85FF84}"/>
          </ac:spMkLst>
        </pc:spChg>
        <pc:spChg chg="del">
          <ac:chgData name="Sam Chung" userId="fd725179-d11a-41c7-81ca-2362c8f4271c" providerId="ADAL" clId="{6B1C40C7-4941-4E34-99BA-588E07BCA8C3}" dt="2023-03-16T19:35:20.131" v="1408" actId="478"/>
          <ac:spMkLst>
            <pc:docMk/>
            <pc:sldMk cId="1996092671" sldId="533"/>
            <ac:spMk id="3" creationId="{5EE3B67A-17B1-F766-6D69-FD77E43B4660}"/>
          </ac:spMkLst>
        </pc:spChg>
        <pc:spChg chg="add mod">
          <ac:chgData name="Sam Chung" userId="fd725179-d11a-41c7-81ca-2362c8f4271c" providerId="ADAL" clId="{6B1C40C7-4941-4E34-99BA-588E07BCA8C3}" dt="2023-03-16T19:35:20.131" v="1408" actId="478"/>
          <ac:spMkLst>
            <pc:docMk/>
            <pc:sldMk cId="1996092671" sldId="533"/>
            <ac:spMk id="7" creationId="{B7156D49-BB9F-DAAC-6847-CBD47C4B3B67}"/>
          </ac:spMkLst>
        </pc:spChg>
      </pc:sldChg>
      <pc:sldChg chg="addSp delSp modSp add mod">
        <pc:chgData name="Sam Chung" userId="fd725179-d11a-41c7-81ca-2362c8f4271c" providerId="ADAL" clId="{6B1C40C7-4941-4E34-99BA-588E07BCA8C3}" dt="2023-03-17T15:47:22.451" v="3062" actId="1076"/>
        <pc:sldMkLst>
          <pc:docMk/>
          <pc:sldMk cId="1781496965" sldId="534"/>
        </pc:sldMkLst>
        <pc:spChg chg="mod">
          <ac:chgData name="Sam Chung" userId="fd725179-d11a-41c7-81ca-2362c8f4271c" providerId="ADAL" clId="{6B1C40C7-4941-4E34-99BA-588E07BCA8C3}" dt="2023-03-16T20:21:57.093" v="1610" actId="20577"/>
          <ac:spMkLst>
            <pc:docMk/>
            <pc:sldMk cId="1781496965" sldId="534"/>
            <ac:spMk id="2" creationId="{00000000-0000-0000-0000-000000000000}"/>
          </ac:spMkLst>
        </pc:spChg>
        <pc:spChg chg="mod">
          <ac:chgData name="Sam Chung" userId="fd725179-d11a-41c7-81ca-2362c8f4271c" providerId="ADAL" clId="{6B1C40C7-4941-4E34-99BA-588E07BCA8C3}" dt="2023-03-16T20:27:20.632" v="1662" actId="255"/>
          <ac:spMkLst>
            <pc:docMk/>
            <pc:sldMk cId="1781496965" sldId="534"/>
            <ac:spMk id="3" creationId="{00000000-0000-0000-0000-000000000000}"/>
          </ac:spMkLst>
        </pc:spChg>
        <pc:spChg chg="del">
          <ac:chgData name="Sam Chung" userId="fd725179-d11a-41c7-81ca-2362c8f4271c" providerId="ADAL" clId="{6B1C40C7-4941-4E34-99BA-588E07BCA8C3}" dt="2023-03-16T20:27:24.485" v="1665" actId="478"/>
          <ac:spMkLst>
            <pc:docMk/>
            <pc:sldMk cId="1781496965" sldId="534"/>
            <ac:spMk id="4" creationId="{2D40178B-3BC4-72D9-9A4A-11A1ADC95B7F}"/>
          </ac:spMkLst>
        </pc:spChg>
        <pc:picChg chg="add mod">
          <ac:chgData name="Sam Chung" userId="fd725179-d11a-41c7-81ca-2362c8f4271c" providerId="ADAL" clId="{6B1C40C7-4941-4E34-99BA-588E07BCA8C3}" dt="2023-03-17T15:47:22.451" v="3062" actId="1076"/>
          <ac:picMkLst>
            <pc:docMk/>
            <pc:sldMk cId="1781496965" sldId="534"/>
            <ac:picMk id="4" creationId="{49A51F30-589A-900E-EED3-9B043A1992B5}"/>
          </ac:picMkLst>
        </pc:picChg>
        <pc:picChg chg="add mod">
          <ac:chgData name="Sam Chung" userId="fd725179-d11a-41c7-81ca-2362c8f4271c" providerId="ADAL" clId="{6B1C40C7-4941-4E34-99BA-588E07BCA8C3}" dt="2023-03-17T15:47:19.983" v="3061" actId="1076"/>
          <ac:picMkLst>
            <pc:docMk/>
            <pc:sldMk cId="1781496965" sldId="534"/>
            <ac:picMk id="5" creationId="{CABEA8FD-5ABB-95F8-BD8B-809B55AB5225}"/>
          </ac:picMkLst>
        </pc:picChg>
        <pc:picChg chg="del">
          <ac:chgData name="Sam Chung" userId="fd725179-d11a-41c7-81ca-2362c8f4271c" providerId="ADAL" clId="{6B1C40C7-4941-4E34-99BA-588E07BCA8C3}" dt="2023-03-16T20:27:22.349" v="1663" actId="478"/>
          <ac:picMkLst>
            <pc:docMk/>
            <pc:sldMk cId="1781496965" sldId="534"/>
            <ac:picMk id="7" creationId="{054B7EFF-0185-8127-9828-BF8F86624479}"/>
          </ac:picMkLst>
        </pc:picChg>
        <pc:picChg chg="del">
          <ac:chgData name="Sam Chung" userId="fd725179-d11a-41c7-81ca-2362c8f4271c" providerId="ADAL" clId="{6B1C40C7-4941-4E34-99BA-588E07BCA8C3}" dt="2023-03-16T20:27:23.044" v="1664" actId="478"/>
          <ac:picMkLst>
            <pc:docMk/>
            <pc:sldMk cId="1781496965" sldId="534"/>
            <ac:picMk id="8" creationId="{B0181525-FCD9-5038-3ABF-A7052CF3E02E}"/>
          </ac:picMkLst>
        </pc:picChg>
      </pc:sldChg>
      <pc:sldChg chg="addSp delSp modSp new mod">
        <pc:chgData name="Sam Chung" userId="fd725179-d11a-41c7-81ca-2362c8f4271c" providerId="ADAL" clId="{6B1C40C7-4941-4E34-99BA-588E07BCA8C3}" dt="2023-03-17T16:31:07.942" v="3383" actId="1076"/>
        <pc:sldMkLst>
          <pc:docMk/>
          <pc:sldMk cId="1113298414" sldId="535"/>
        </pc:sldMkLst>
        <pc:spChg chg="del">
          <ac:chgData name="Sam Chung" userId="fd725179-d11a-41c7-81ca-2362c8f4271c" providerId="ADAL" clId="{6B1C40C7-4941-4E34-99BA-588E07BCA8C3}" dt="2023-03-16T20:23:09.142" v="1615" actId="26606"/>
          <ac:spMkLst>
            <pc:docMk/>
            <pc:sldMk cId="1113298414" sldId="535"/>
            <ac:spMk id="2" creationId="{9DAED66D-884D-8025-66AE-2A1CA99A23CB}"/>
          </ac:spMkLst>
        </pc:spChg>
        <pc:spChg chg="del">
          <ac:chgData name="Sam Chung" userId="fd725179-d11a-41c7-81ca-2362c8f4271c" providerId="ADAL" clId="{6B1C40C7-4941-4E34-99BA-588E07BCA8C3}" dt="2023-03-16T20:23:09.142" v="1615" actId="26606"/>
          <ac:spMkLst>
            <pc:docMk/>
            <pc:sldMk cId="1113298414" sldId="535"/>
            <ac:spMk id="3" creationId="{D1412DBF-51FE-6C0A-142B-53C81C6DBBB6}"/>
          </ac:spMkLst>
        </pc:spChg>
        <pc:spChg chg="add mod">
          <ac:chgData name="Sam Chung" userId="fd725179-d11a-41c7-81ca-2362c8f4271c" providerId="ADAL" clId="{6B1C40C7-4941-4E34-99BA-588E07BCA8C3}" dt="2023-03-16T20:25:34.249" v="1656"/>
          <ac:spMkLst>
            <pc:docMk/>
            <pc:sldMk cId="1113298414" sldId="535"/>
            <ac:spMk id="8" creationId="{53EED5EA-8317-745B-9B0C-90747A6AF8D1}"/>
          </ac:spMkLst>
        </pc:spChg>
        <pc:spChg chg="add mod">
          <ac:chgData name="Sam Chung" userId="fd725179-d11a-41c7-81ca-2362c8f4271c" providerId="ADAL" clId="{6B1C40C7-4941-4E34-99BA-588E07BCA8C3}" dt="2023-03-16T20:23:13.958" v="1627" actId="20577"/>
          <ac:spMkLst>
            <pc:docMk/>
            <pc:sldMk cId="1113298414" sldId="535"/>
            <ac:spMk id="10" creationId="{8EF1BF14-937E-A097-6C15-BFB8C86AC9A1}"/>
          </ac:spMkLst>
        </pc:spChg>
        <pc:picChg chg="add mod">
          <ac:chgData name="Sam Chung" userId="fd725179-d11a-41c7-81ca-2362c8f4271c" providerId="ADAL" clId="{6B1C40C7-4941-4E34-99BA-588E07BCA8C3}" dt="2023-03-17T16:31:07.942" v="3383" actId="1076"/>
          <ac:picMkLst>
            <pc:docMk/>
            <pc:sldMk cId="1113298414" sldId="535"/>
            <ac:picMk id="2" creationId="{4733F4D3-B750-B742-966D-BF82DFA1EA5F}"/>
          </ac:picMkLst>
        </pc:picChg>
        <pc:picChg chg="add mod">
          <ac:chgData name="Sam Chung" userId="fd725179-d11a-41c7-81ca-2362c8f4271c" providerId="ADAL" clId="{6B1C40C7-4941-4E34-99BA-588E07BCA8C3}" dt="2023-03-16T20:24:39.701" v="1640" actId="1076"/>
          <ac:picMkLst>
            <pc:docMk/>
            <pc:sldMk cId="1113298414" sldId="535"/>
            <ac:picMk id="5" creationId="{5FF16247-268A-F38F-076F-06BCE3B96928}"/>
          </ac:picMkLst>
        </pc:picChg>
        <pc:picChg chg="add mod">
          <ac:chgData name="Sam Chung" userId="fd725179-d11a-41c7-81ca-2362c8f4271c" providerId="ADAL" clId="{6B1C40C7-4941-4E34-99BA-588E07BCA8C3}" dt="2023-03-16T20:24:41.929" v="1641" actId="1076"/>
          <ac:picMkLst>
            <pc:docMk/>
            <pc:sldMk cId="1113298414" sldId="535"/>
            <ac:picMk id="7" creationId="{4C5AE4C6-663A-FBC7-F777-EFE1A7944D60}"/>
          </ac:picMkLst>
        </pc:picChg>
      </pc:sldChg>
      <pc:sldChg chg="addSp modSp new mod">
        <pc:chgData name="Sam Chung" userId="fd725179-d11a-41c7-81ca-2362c8f4271c" providerId="ADAL" clId="{6B1C40C7-4941-4E34-99BA-588E07BCA8C3}" dt="2023-03-16T20:45:53.199" v="1793" actId="20577"/>
        <pc:sldMkLst>
          <pc:docMk/>
          <pc:sldMk cId="2094408920" sldId="536"/>
        </pc:sldMkLst>
        <pc:spChg chg="mod">
          <ac:chgData name="Sam Chung" userId="fd725179-d11a-41c7-81ca-2362c8f4271c" providerId="ADAL" clId="{6B1C40C7-4941-4E34-99BA-588E07BCA8C3}" dt="2023-03-16T20:45:53.199" v="1793" actId="20577"/>
          <ac:spMkLst>
            <pc:docMk/>
            <pc:sldMk cId="2094408920" sldId="536"/>
            <ac:spMk id="2" creationId="{3F34242C-E31D-F962-9112-B8523DA6D4BE}"/>
          </ac:spMkLst>
        </pc:spChg>
        <pc:spChg chg="mod">
          <ac:chgData name="Sam Chung" userId="fd725179-d11a-41c7-81ca-2362c8f4271c" providerId="ADAL" clId="{6B1C40C7-4941-4E34-99BA-588E07BCA8C3}" dt="2023-03-16T20:41:53.040" v="1752" actId="255"/>
          <ac:spMkLst>
            <pc:docMk/>
            <pc:sldMk cId="2094408920" sldId="536"/>
            <ac:spMk id="3" creationId="{99C85E49-1637-719B-C3A4-0618CFA6D484}"/>
          </ac:spMkLst>
        </pc:spChg>
        <pc:picChg chg="add mod">
          <ac:chgData name="Sam Chung" userId="fd725179-d11a-41c7-81ca-2362c8f4271c" providerId="ADAL" clId="{6B1C40C7-4941-4E34-99BA-588E07BCA8C3}" dt="2023-03-16T20:41:55.507" v="1753" actId="1076"/>
          <ac:picMkLst>
            <pc:docMk/>
            <pc:sldMk cId="2094408920" sldId="536"/>
            <ac:picMk id="4" creationId="{E6413594-C4DC-BA15-24D3-2D6E427ED61D}"/>
          </ac:picMkLst>
        </pc:picChg>
      </pc:sldChg>
      <pc:sldChg chg="modSp add mod">
        <pc:chgData name="Sam Chung" userId="fd725179-d11a-41c7-81ca-2362c8f4271c" providerId="ADAL" clId="{6B1C40C7-4941-4E34-99BA-588E07BCA8C3}" dt="2023-03-16T20:45:43.456" v="1789" actId="20577"/>
        <pc:sldMkLst>
          <pc:docMk/>
          <pc:sldMk cId="3809031371" sldId="537"/>
        </pc:sldMkLst>
        <pc:spChg chg="mod">
          <ac:chgData name="Sam Chung" userId="fd725179-d11a-41c7-81ca-2362c8f4271c" providerId="ADAL" clId="{6B1C40C7-4941-4E34-99BA-588E07BCA8C3}" dt="2023-03-16T20:45:43.456" v="1789" actId="20577"/>
          <ac:spMkLst>
            <pc:docMk/>
            <pc:sldMk cId="3809031371" sldId="537"/>
            <ac:spMk id="2" creationId="{00000000-0000-0000-0000-000000000000}"/>
          </ac:spMkLst>
        </pc:spChg>
      </pc:sldChg>
      <pc:sldChg chg="addSp delSp modSp add mod">
        <pc:chgData name="Sam Chung" userId="fd725179-d11a-41c7-81ca-2362c8f4271c" providerId="ADAL" clId="{6B1C40C7-4941-4E34-99BA-588E07BCA8C3}" dt="2023-03-16T20:59:25.793" v="1887" actId="167"/>
        <pc:sldMkLst>
          <pc:docMk/>
          <pc:sldMk cId="315782993" sldId="538"/>
        </pc:sldMkLst>
        <pc:spChg chg="mod">
          <ac:chgData name="Sam Chung" userId="fd725179-d11a-41c7-81ca-2362c8f4271c" providerId="ADAL" clId="{6B1C40C7-4941-4E34-99BA-588E07BCA8C3}" dt="2023-03-16T20:57:09.797" v="1872" actId="20577"/>
          <ac:spMkLst>
            <pc:docMk/>
            <pc:sldMk cId="315782993" sldId="538"/>
            <ac:spMk id="2" creationId="{00000000-0000-0000-0000-000000000000}"/>
          </ac:spMkLst>
        </pc:spChg>
        <pc:spChg chg="del">
          <ac:chgData name="Sam Chung" userId="fd725179-d11a-41c7-81ca-2362c8f4271c" providerId="ADAL" clId="{6B1C40C7-4941-4E34-99BA-588E07BCA8C3}" dt="2023-03-16T20:57:15.272" v="1875" actId="478"/>
          <ac:spMkLst>
            <pc:docMk/>
            <pc:sldMk cId="315782993" sldId="538"/>
            <ac:spMk id="3" creationId="{00000000-0000-0000-0000-000000000000}"/>
          </ac:spMkLst>
        </pc:spChg>
        <pc:spChg chg="del">
          <ac:chgData name="Sam Chung" userId="fd725179-d11a-41c7-81ca-2362c8f4271c" providerId="ADAL" clId="{6B1C40C7-4941-4E34-99BA-588E07BCA8C3}" dt="2023-03-16T20:57:13.660" v="1874" actId="478"/>
          <ac:spMkLst>
            <pc:docMk/>
            <pc:sldMk cId="315782993" sldId="538"/>
            <ac:spMk id="4" creationId="{9770CC71-6AF0-95B3-8651-89CE069EA6F6}"/>
          </ac:spMkLst>
        </pc:spChg>
        <pc:spChg chg="add del mod">
          <ac:chgData name="Sam Chung" userId="fd725179-d11a-41c7-81ca-2362c8f4271c" providerId="ADAL" clId="{6B1C40C7-4941-4E34-99BA-588E07BCA8C3}" dt="2023-03-16T20:58:13.110" v="1876" actId="478"/>
          <ac:spMkLst>
            <pc:docMk/>
            <pc:sldMk cId="315782993" sldId="538"/>
            <ac:spMk id="7" creationId="{E5467DCE-D8C7-20CF-B9B9-22C6E163CDE7}"/>
          </ac:spMkLst>
        </pc:spChg>
        <pc:picChg chg="del">
          <ac:chgData name="Sam Chung" userId="fd725179-d11a-41c7-81ca-2362c8f4271c" providerId="ADAL" clId="{6B1C40C7-4941-4E34-99BA-588E07BCA8C3}" dt="2023-03-16T20:57:11.965" v="1873" actId="478"/>
          <ac:picMkLst>
            <pc:docMk/>
            <pc:sldMk cId="315782993" sldId="538"/>
            <ac:picMk id="5" creationId="{6A80CAD4-7074-2D93-924F-B216FB3DE0A3}"/>
          </ac:picMkLst>
        </pc:picChg>
        <pc:picChg chg="add mod">
          <ac:chgData name="Sam Chung" userId="fd725179-d11a-41c7-81ca-2362c8f4271c" providerId="ADAL" clId="{6B1C40C7-4941-4E34-99BA-588E07BCA8C3}" dt="2023-03-16T20:59:00.929" v="1882" actId="1076"/>
          <ac:picMkLst>
            <pc:docMk/>
            <pc:sldMk cId="315782993" sldId="538"/>
            <ac:picMk id="9" creationId="{6231E4B8-868C-F0EC-BD63-84275FB32519}"/>
          </ac:picMkLst>
        </pc:picChg>
        <pc:picChg chg="add mod ord">
          <ac:chgData name="Sam Chung" userId="fd725179-d11a-41c7-81ca-2362c8f4271c" providerId="ADAL" clId="{6B1C40C7-4941-4E34-99BA-588E07BCA8C3}" dt="2023-03-16T20:59:25.793" v="1887" actId="167"/>
          <ac:picMkLst>
            <pc:docMk/>
            <pc:sldMk cId="315782993" sldId="538"/>
            <ac:picMk id="11" creationId="{B2B9E837-6E39-BB3E-4922-2F0AB5E8C231}"/>
          </ac:picMkLst>
        </pc:picChg>
      </pc:sldChg>
      <pc:sldChg chg="addSp delSp modSp add del mod ord">
        <pc:chgData name="Sam Chung" userId="fd725179-d11a-41c7-81ca-2362c8f4271c" providerId="ADAL" clId="{6B1C40C7-4941-4E34-99BA-588E07BCA8C3}" dt="2023-03-17T15:08:46.303" v="2711" actId="47"/>
        <pc:sldMkLst>
          <pc:docMk/>
          <pc:sldMk cId="2788732538" sldId="539"/>
        </pc:sldMkLst>
        <pc:spChg chg="mod">
          <ac:chgData name="Sam Chung" userId="fd725179-d11a-41c7-81ca-2362c8f4271c" providerId="ADAL" clId="{6B1C40C7-4941-4E34-99BA-588E07BCA8C3}" dt="2023-03-17T14:02:43.194" v="2482" actId="20577"/>
          <ac:spMkLst>
            <pc:docMk/>
            <pc:sldMk cId="2788732538" sldId="539"/>
            <ac:spMk id="2" creationId="{00000000-0000-0000-0000-000000000000}"/>
          </ac:spMkLst>
        </pc:spChg>
        <pc:spChg chg="add mod">
          <ac:chgData name="Sam Chung" userId="fd725179-d11a-41c7-81ca-2362c8f4271c" providerId="ADAL" clId="{6B1C40C7-4941-4E34-99BA-588E07BCA8C3}" dt="2023-03-16T22:40:39.833" v="2145" actId="1076"/>
          <ac:spMkLst>
            <pc:docMk/>
            <pc:sldMk cId="2788732538" sldId="539"/>
            <ac:spMk id="5" creationId="{ACB4ADC4-AAD3-BFEE-75E5-368B51BED9DF}"/>
          </ac:spMkLst>
        </pc:spChg>
        <pc:picChg chg="add mod">
          <ac:chgData name="Sam Chung" userId="fd725179-d11a-41c7-81ca-2362c8f4271c" providerId="ADAL" clId="{6B1C40C7-4941-4E34-99BA-588E07BCA8C3}" dt="2023-03-16T22:40:37.039" v="2144" actId="1076"/>
          <ac:picMkLst>
            <pc:docMk/>
            <pc:sldMk cId="2788732538" sldId="539"/>
            <ac:picMk id="4" creationId="{9B3B3459-C704-D265-B30B-5BFCD2C3098B}"/>
          </ac:picMkLst>
        </pc:picChg>
        <pc:picChg chg="del">
          <ac:chgData name="Sam Chung" userId="fd725179-d11a-41c7-81ca-2362c8f4271c" providerId="ADAL" clId="{6B1C40C7-4941-4E34-99BA-588E07BCA8C3}" dt="2023-03-16T22:38:11.929" v="2031" actId="478"/>
          <ac:picMkLst>
            <pc:docMk/>
            <pc:sldMk cId="2788732538" sldId="539"/>
            <ac:picMk id="8" creationId="{F43C9592-A850-C192-DF59-BA31D10A83AE}"/>
          </ac:picMkLst>
        </pc:picChg>
      </pc:sldChg>
      <pc:sldChg chg="modSp new mod">
        <pc:chgData name="Sam Chung" userId="fd725179-d11a-41c7-81ca-2362c8f4271c" providerId="ADAL" clId="{6B1C40C7-4941-4E34-99BA-588E07BCA8C3}" dt="2023-03-17T15:21:26.540" v="2982" actId="20577"/>
        <pc:sldMkLst>
          <pc:docMk/>
          <pc:sldMk cId="2509248238" sldId="540"/>
        </pc:sldMkLst>
        <pc:spChg chg="mod">
          <ac:chgData name="Sam Chung" userId="fd725179-d11a-41c7-81ca-2362c8f4271c" providerId="ADAL" clId="{6B1C40C7-4941-4E34-99BA-588E07BCA8C3}" dt="2023-03-17T15:21:26.540" v="2982" actId="20577"/>
          <ac:spMkLst>
            <pc:docMk/>
            <pc:sldMk cId="2509248238" sldId="540"/>
            <ac:spMk id="2" creationId="{8E394CFC-CFE9-5460-CC52-63D03DE44DB2}"/>
          </ac:spMkLst>
        </pc:spChg>
        <pc:spChg chg="mod">
          <ac:chgData name="Sam Chung" userId="fd725179-d11a-41c7-81ca-2362c8f4271c" providerId="ADAL" clId="{6B1C40C7-4941-4E34-99BA-588E07BCA8C3}" dt="2023-03-17T15:18:06.297" v="2973" actId="20577"/>
          <ac:spMkLst>
            <pc:docMk/>
            <pc:sldMk cId="2509248238" sldId="540"/>
            <ac:spMk id="3" creationId="{0ADF6080-7889-AE92-6996-CD0111BE03B5}"/>
          </ac:spMkLst>
        </pc:spChg>
      </pc:sldChg>
      <pc:sldChg chg="addSp modSp add mod">
        <pc:chgData name="Sam Chung" userId="fd725179-d11a-41c7-81ca-2362c8f4271c" providerId="ADAL" clId="{6B1C40C7-4941-4E34-99BA-588E07BCA8C3}" dt="2023-03-17T15:21:36.257" v="2992" actId="20577"/>
        <pc:sldMkLst>
          <pc:docMk/>
          <pc:sldMk cId="3799815904" sldId="541"/>
        </pc:sldMkLst>
        <pc:spChg chg="mod">
          <ac:chgData name="Sam Chung" userId="fd725179-d11a-41c7-81ca-2362c8f4271c" providerId="ADAL" clId="{6B1C40C7-4941-4E34-99BA-588E07BCA8C3}" dt="2023-03-17T15:21:36.257" v="2992" actId="20577"/>
          <ac:spMkLst>
            <pc:docMk/>
            <pc:sldMk cId="3799815904" sldId="541"/>
            <ac:spMk id="2" creationId="{8E394CFC-CFE9-5460-CC52-63D03DE44DB2}"/>
          </ac:spMkLst>
        </pc:spChg>
        <pc:spChg chg="mod">
          <ac:chgData name="Sam Chung" userId="fd725179-d11a-41c7-81ca-2362c8f4271c" providerId="ADAL" clId="{6B1C40C7-4941-4E34-99BA-588E07BCA8C3}" dt="2023-03-16T22:49:33.036" v="2254" actId="108"/>
          <ac:spMkLst>
            <pc:docMk/>
            <pc:sldMk cId="3799815904" sldId="541"/>
            <ac:spMk id="3" creationId="{0ADF6080-7889-AE92-6996-CD0111BE03B5}"/>
          </ac:spMkLst>
        </pc:spChg>
        <pc:picChg chg="add mod">
          <ac:chgData name="Sam Chung" userId="fd725179-d11a-41c7-81ca-2362c8f4271c" providerId="ADAL" clId="{6B1C40C7-4941-4E34-99BA-588E07BCA8C3}" dt="2023-03-16T22:52:02.457" v="2276" actId="1036"/>
          <ac:picMkLst>
            <pc:docMk/>
            <pc:sldMk cId="3799815904" sldId="541"/>
            <ac:picMk id="4" creationId="{6729D3AA-49BD-ABBC-6DB9-AF714B85B0CF}"/>
          </ac:picMkLst>
        </pc:picChg>
        <pc:picChg chg="add mod">
          <ac:chgData name="Sam Chung" userId="fd725179-d11a-41c7-81ca-2362c8f4271c" providerId="ADAL" clId="{6B1C40C7-4941-4E34-99BA-588E07BCA8C3}" dt="2023-03-16T22:51:28.739" v="2259" actId="1076"/>
          <ac:picMkLst>
            <pc:docMk/>
            <pc:sldMk cId="3799815904" sldId="541"/>
            <ac:picMk id="5" creationId="{1B72404A-5CC7-26F3-F0B3-910B5EE65510}"/>
          </ac:picMkLst>
        </pc:picChg>
      </pc:sldChg>
      <pc:sldChg chg="modSp new mod ord">
        <pc:chgData name="Sam Chung" userId="fd725179-d11a-41c7-81ca-2362c8f4271c" providerId="ADAL" clId="{6B1C40C7-4941-4E34-99BA-588E07BCA8C3}" dt="2023-03-18T15:13:29.553" v="3457"/>
        <pc:sldMkLst>
          <pc:docMk/>
          <pc:sldMk cId="268912809" sldId="542"/>
        </pc:sldMkLst>
        <pc:spChg chg="mod">
          <ac:chgData name="Sam Chung" userId="fd725179-d11a-41c7-81ca-2362c8f4271c" providerId="ADAL" clId="{6B1C40C7-4941-4E34-99BA-588E07BCA8C3}" dt="2023-03-16T22:54:03.879" v="2284" actId="20577"/>
          <ac:spMkLst>
            <pc:docMk/>
            <pc:sldMk cId="268912809" sldId="542"/>
            <ac:spMk id="2" creationId="{81ABF361-7FE4-1F85-68DD-2E227758449E}"/>
          </ac:spMkLst>
        </pc:spChg>
        <pc:spChg chg="mod">
          <ac:chgData name="Sam Chung" userId="fd725179-d11a-41c7-81ca-2362c8f4271c" providerId="ADAL" clId="{6B1C40C7-4941-4E34-99BA-588E07BCA8C3}" dt="2023-03-16T22:56:24.781" v="2354" actId="20577"/>
          <ac:spMkLst>
            <pc:docMk/>
            <pc:sldMk cId="268912809" sldId="542"/>
            <ac:spMk id="3" creationId="{4BC1D2DC-6990-D7EE-87B0-0C1B14FFC08F}"/>
          </ac:spMkLst>
        </pc:spChg>
      </pc:sldChg>
      <pc:sldChg chg="addSp delSp modSp new mod">
        <pc:chgData name="Sam Chung" userId="fd725179-d11a-41c7-81ca-2362c8f4271c" providerId="ADAL" clId="{6B1C40C7-4941-4E34-99BA-588E07BCA8C3}" dt="2023-03-17T15:00:17.905" v="2668" actId="14100"/>
        <pc:sldMkLst>
          <pc:docMk/>
          <pc:sldMk cId="3277993493" sldId="543"/>
        </pc:sldMkLst>
        <pc:spChg chg="del">
          <ac:chgData name="Sam Chung" userId="fd725179-d11a-41c7-81ca-2362c8f4271c" providerId="ADAL" clId="{6B1C40C7-4941-4E34-99BA-588E07BCA8C3}" dt="2023-03-17T13:52:18.052" v="2357" actId="26606"/>
          <ac:spMkLst>
            <pc:docMk/>
            <pc:sldMk cId="3277993493" sldId="543"/>
            <ac:spMk id="2" creationId="{DEE5BCEA-E54A-B9C3-68AB-F7E6696182B0}"/>
          </ac:spMkLst>
        </pc:spChg>
        <pc:spChg chg="del">
          <ac:chgData name="Sam Chung" userId="fd725179-d11a-41c7-81ca-2362c8f4271c" providerId="ADAL" clId="{6B1C40C7-4941-4E34-99BA-588E07BCA8C3}" dt="2023-03-17T13:52:18.052" v="2357" actId="26606"/>
          <ac:spMkLst>
            <pc:docMk/>
            <pc:sldMk cId="3277993493" sldId="543"/>
            <ac:spMk id="3" creationId="{5D2C9027-4660-3D91-5500-F5A345F2F9D3}"/>
          </ac:spMkLst>
        </pc:spChg>
        <pc:spChg chg="add mod">
          <ac:chgData name="Sam Chung" userId="fd725179-d11a-41c7-81ca-2362c8f4271c" providerId="ADAL" clId="{6B1C40C7-4941-4E34-99BA-588E07BCA8C3}" dt="2023-03-17T14:58:13.744" v="2597" actId="1076"/>
          <ac:spMkLst>
            <pc:docMk/>
            <pc:sldMk cId="3277993493" sldId="543"/>
            <ac:spMk id="6" creationId="{72381122-A0BF-9DA6-AA1A-0CA7E5BC684B}"/>
          </ac:spMkLst>
        </pc:spChg>
        <pc:spChg chg="add mod">
          <ac:chgData name="Sam Chung" userId="fd725179-d11a-41c7-81ca-2362c8f4271c" providerId="ADAL" clId="{6B1C40C7-4941-4E34-99BA-588E07BCA8C3}" dt="2023-03-17T15:00:17.905" v="2668" actId="14100"/>
          <ac:spMkLst>
            <pc:docMk/>
            <pc:sldMk cId="3277993493" sldId="543"/>
            <ac:spMk id="9" creationId="{D45647D6-2BF1-24A6-D17F-E9306688A415}"/>
          </ac:spMkLst>
        </pc:spChg>
        <pc:spChg chg="add mod">
          <ac:chgData name="Sam Chung" userId="fd725179-d11a-41c7-81ca-2362c8f4271c" providerId="ADAL" clId="{6B1C40C7-4941-4E34-99BA-588E07BCA8C3}" dt="2023-03-17T14:58:51.085" v="2628" actId="14100"/>
          <ac:spMkLst>
            <pc:docMk/>
            <pc:sldMk cId="3277993493" sldId="543"/>
            <ac:spMk id="10" creationId="{FC80313E-62F3-D828-5CE2-B000C0D7BE1F}"/>
          </ac:spMkLst>
        </pc:spChg>
        <pc:picChg chg="add del mod">
          <ac:chgData name="Sam Chung" userId="fd725179-d11a-41c7-81ca-2362c8f4271c" providerId="ADAL" clId="{6B1C40C7-4941-4E34-99BA-588E07BCA8C3}" dt="2023-03-17T14:59:10.930" v="2629" actId="478"/>
          <ac:picMkLst>
            <pc:docMk/>
            <pc:sldMk cId="3277993493" sldId="543"/>
            <ac:picMk id="5" creationId="{661C01F8-C697-83C2-AA34-D8418A8984DE}"/>
          </ac:picMkLst>
        </pc:picChg>
        <pc:picChg chg="add mod">
          <ac:chgData name="Sam Chung" userId="fd725179-d11a-41c7-81ca-2362c8f4271c" providerId="ADAL" clId="{6B1C40C7-4941-4E34-99BA-588E07BCA8C3}" dt="2023-03-17T14:59:33.221" v="2635" actId="692"/>
          <ac:picMkLst>
            <pc:docMk/>
            <pc:sldMk cId="3277993493" sldId="543"/>
            <ac:picMk id="8" creationId="{42E8C7DF-47C9-2DEA-602E-11A6E211C2E0}"/>
          </ac:picMkLst>
        </pc:picChg>
      </pc:sldChg>
      <pc:sldChg chg="addSp modSp new mod ord">
        <pc:chgData name="Sam Chung" userId="fd725179-d11a-41c7-81ca-2362c8f4271c" providerId="ADAL" clId="{6B1C40C7-4941-4E34-99BA-588E07BCA8C3}" dt="2023-03-17T15:48:01.158" v="3073"/>
        <pc:sldMkLst>
          <pc:docMk/>
          <pc:sldMk cId="3018865614" sldId="544"/>
        </pc:sldMkLst>
        <pc:spChg chg="mod">
          <ac:chgData name="Sam Chung" userId="fd725179-d11a-41c7-81ca-2362c8f4271c" providerId="ADAL" clId="{6B1C40C7-4941-4E34-99BA-588E07BCA8C3}" dt="2023-03-17T15:44:55.294" v="3040" actId="20577"/>
          <ac:spMkLst>
            <pc:docMk/>
            <pc:sldMk cId="3018865614" sldId="544"/>
            <ac:spMk id="2" creationId="{52BE6F6D-A278-B983-D8ED-BDA5AD3E6E7C}"/>
          </ac:spMkLst>
        </pc:spChg>
        <pc:spChg chg="mod">
          <ac:chgData name="Sam Chung" userId="fd725179-d11a-41c7-81ca-2362c8f4271c" providerId="ADAL" clId="{6B1C40C7-4941-4E34-99BA-588E07BCA8C3}" dt="2023-03-17T13:58:12.777" v="2447" actId="1076"/>
          <ac:spMkLst>
            <pc:docMk/>
            <pc:sldMk cId="3018865614" sldId="544"/>
            <ac:spMk id="3" creationId="{BC5B47F8-571D-AB80-CB30-A76FC65D52F3}"/>
          </ac:spMkLst>
        </pc:spChg>
        <pc:spChg chg="add mod">
          <ac:chgData name="Sam Chung" userId="fd725179-d11a-41c7-81ca-2362c8f4271c" providerId="ADAL" clId="{6B1C40C7-4941-4E34-99BA-588E07BCA8C3}" dt="2023-03-17T13:58:03.984" v="2444" actId="1076"/>
          <ac:spMkLst>
            <pc:docMk/>
            <pc:sldMk cId="3018865614" sldId="544"/>
            <ac:spMk id="4" creationId="{B296DF6B-75DE-CEE9-F221-3BD151E533D3}"/>
          </ac:spMkLst>
        </pc:spChg>
        <pc:picChg chg="add mod">
          <ac:chgData name="Sam Chung" userId="fd725179-d11a-41c7-81ca-2362c8f4271c" providerId="ADAL" clId="{6B1C40C7-4941-4E34-99BA-588E07BCA8C3}" dt="2023-03-17T13:58:14.743" v="2448" actId="1076"/>
          <ac:picMkLst>
            <pc:docMk/>
            <pc:sldMk cId="3018865614" sldId="544"/>
            <ac:picMk id="5" creationId="{299D7C92-2CA0-79D3-045F-F5B69E51E0FC}"/>
          </ac:picMkLst>
        </pc:picChg>
      </pc:sldChg>
      <pc:sldChg chg="addSp delSp modSp add mod ord modNotesTx">
        <pc:chgData name="Sam Chung" userId="fd725179-d11a-41c7-81ca-2362c8f4271c" providerId="ADAL" clId="{6B1C40C7-4941-4E34-99BA-588E07BCA8C3}" dt="2023-03-19T14:33:14.631" v="3777" actId="20577"/>
        <pc:sldMkLst>
          <pc:docMk/>
          <pc:sldMk cId="486590808" sldId="545"/>
        </pc:sldMkLst>
        <pc:spChg chg="mod">
          <ac:chgData name="Sam Chung" userId="fd725179-d11a-41c7-81ca-2362c8f4271c" providerId="ADAL" clId="{6B1C40C7-4941-4E34-99BA-588E07BCA8C3}" dt="2023-03-17T16:03:23.618" v="3215" actId="20577"/>
          <ac:spMkLst>
            <pc:docMk/>
            <pc:sldMk cId="486590808" sldId="545"/>
            <ac:spMk id="2" creationId="{00000000-0000-0000-0000-000000000000}"/>
          </ac:spMkLst>
        </pc:spChg>
        <pc:spChg chg="mod">
          <ac:chgData name="Sam Chung" userId="fd725179-d11a-41c7-81ca-2362c8f4271c" providerId="ADAL" clId="{6B1C40C7-4941-4E34-99BA-588E07BCA8C3}" dt="2023-03-17T16:03:02.510" v="3185" actId="1076"/>
          <ac:spMkLst>
            <pc:docMk/>
            <pc:sldMk cId="486590808" sldId="545"/>
            <ac:spMk id="3" creationId="{2534FEDC-C754-DA84-C9B4-D0C88C25FD95}"/>
          </ac:spMkLst>
        </pc:spChg>
        <pc:spChg chg="add mod">
          <ac:chgData name="Sam Chung" userId="fd725179-d11a-41c7-81ca-2362c8f4271c" providerId="ADAL" clId="{6B1C40C7-4941-4E34-99BA-588E07BCA8C3}" dt="2023-03-17T16:03:37.648" v="3219" actId="20577"/>
          <ac:spMkLst>
            <pc:docMk/>
            <pc:sldMk cId="486590808" sldId="545"/>
            <ac:spMk id="4" creationId="{82E194EF-A90B-A74A-91A0-8C8CC4B2221E}"/>
          </ac:spMkLst>
        </pc:spChg>
        <pc:spChg chg="add del mod">
          <ac:chgData name="Sam Chung" userId="fd725179-d11a-41c7-81ca-2362c8f4271c" providerId="ADAL" clId="{6B1C40C7-4941-4E34-99BA-588E07BCA8C3}" dt="2023-03-19T14:32:51.551" v="3732" actId="478"/>
          <ac:spMkLst>
            <pc:docMk/>
            <pc:sldMk cId="486590808" sldId="545"/>
            <ac:spMk id="6" creationId="{B9DBCB3F-D765-BCA8-14CE-EAEB9F6B12B7}"/>
          </ac:spMkLst>
        </pc:spChg>
        <pc:picChg chg="mod">
          <ac:chgData name="Sam Chung" userId="fd725179-d11a-41c7-81ca-2362c8f4271c" providerId="ADAL" clId="{6B1C40C7-4941-4E34-99BA-588E07BCA8C3}" dt="2023-03-17T15:11:42.982" v="2898" actId="1076"/>
          <ac:picMkLst>
            <pc:docMk/>
            <pc:sldMk cId="486590808" sldId="545"/>
            <ac:picMk id="5" creationId="{0FA49144-CC8D-7DA4-DF83-9A3281ACB7DA}"/>
          </ac:picMkLst>
        </pc:picChg>
      </pc:sldChg>
      <pc:sldChg chg="modSp new del mod">
        <pc:chgData name="Sam Chung" userId="fd725179-d11a-41c7-81ca-2362c8f4271c" providerId="ADAL" clId="{6B1C40C7-4941-4E34-99BA-588E07BCA8C3}" dt="2023-03-17T15:32:46.773" v="3003" actId="47"/>
        <pc:sldMkLst>
          <pc:docMk/>
          <pc:sldMk cId="290112334" sldId="546"/>
        </pc:sldMkLst>
        <pc:spChg chg="mod">
          <ac:chgData name="Sam Chung" userId="fd725179-d11a-41c7-81ca-2362c8f4271c" providerId="ADAL" clId="{6B1C40C7-4941-4E34-99BA-588E07BCA8C3}" dt="2023-03-17T15:13:03.838" v="2935" actId="20577"/>
          <ac:spMkLst>
            <pc:docMk/>
            <pc:sldMk cId="290112334" sldId="546"/>
            <ac:spMk id="2" creationId="{F16AC8FE-4CF2-EE2F-082C-3BAF866A0ECB}"/>
          </ac:spMkLst>
        </pc:spChg>
        <pc:spChg chg="mod">
          <ac:chgData name="Sam Chung" userId="fd725179-d11a-41c7-81ca-2362c8f4271c" providerId="ADAL" clId="{6B1C40C7-4941-4E34-99BA-588E07BCA8C3}" dt="2023-03-17T15:23:18.515" v="2997" actId="20577"/>
          <ac:spMkLst>
            <pc:docMk/>
            <pc:sldMk cId="290112334" sldId="546"/>
            <ac:spMk id="3" creationId="{CABC788E-6BDB-11B4-BFF1-E0647D62E1AE}"/>
          </ac:spMkLst>
        </pc:spChg>
      </pc:sldChg>
      <pc:sldChg chg="modSp add del mod">
        <pc:chgData name="Sam Chung" userId="fd725179-d11a-41c7-81ca-2362c8f4271c" providerId="ADAL" clId="{6B1C40C7-4941-4E34-99BA-588E07BCA8C3}" dt="2023-03-17T15:46:31.947" v="3057"/>
        <pc:sldMkLst>
          <pc:docMk/>
          <pc:sldMk cId="2329219769" sldId="546"/>
        </pc:sldMkLst>
        <pc:spChg chg="mod">
          <ac:chgData name="Sam Chung" userId="fd725179-d11a-41c7-81ca-2362c8f4271c" providerId="ADAL" clId="{6B1C40C7-4941-4E34-99BA-588E07BCA8C3}" dt="2023-03-17T15:46:30.845" v="3056" actId="20577"/>
          <ac:spMkLst>
            <pc:docMk/>
            <pc:sldMk cId="2329219769" sldId="546"/>
            <ac:spMk id="2" creationId="{8E394CFC-CFE9-5460-CC52-63D03DE44DB2}"/>
          </ac:spMkLst>
        </pc:spChg>
      </pc:sldChg>
      <pc:sldChg chg="add del">
        <pc:chgData name="Sam Chung" userId="fd725179-d11a-41c7-81ca-2362c8f4271c" providerId="ADAL" clId="{6B1C40C7-4941-4E34-99BA-588E07BCA8C3}" dt="2023-03-17T15:47:58.266" v="3071" actId="47"/>
        <pc:sldMkLst>
          <pc:docMk/>
          <pc:sldMk cId="3452868248" sldId="546"/>
        </pc:sldMkLst>
      </pc:sldChg>
      <pc:sldChg chg="add del">
        <pc:chgData name="Sam Chung" userId="fd725179-d11a-41c7-81ca-2362c8f4271c" providerId="ADAL" clId="{6B1C40C7-4941-4E34-99BA-588E07BCA8C3}" dt="2023-03-17T15:46:31.947" v="3057"/>
        <pc:sldMkLst>
          <pc:docMk/>
          <pc:sldMk cId="763107896" sldId="547"/>
        </pc:sldMkLst>
      </pc:sldChg>
      <pc:sldChg chg="modSp add del mod">
        <pc:chgData name="Sam Chung" userId="fd725179-d11a-41c7-81ca-2362c8f4271c" providerId="ADAL" clId="{6B1C40C7-4941-4E34-99BA-588E07BCA8C3}" dt="2023-03-17T15:32:46.773" v="3003" actId="47"/>
        <pc:sldMkLst>
          <pc:docMk/>
          <pc:sldMk cId="2327239137" sldId="547"/>
        </pc:sldMkLst>
        <pc:spChg chg="mod">
          <ac:chgData name="Sam Chung" userId="fd725179-d11a-41c7-81ca-2362c8f4271c" providerId="ADAL" clId="{6B1C40C7-4941-4E34-99BA-588E07BCA8C3}" dt="2023-03-17T15:13:19.109" v="2942" actId="20577"/>
          <ac:spMkLst>
            <pc:docMk/>
            <pc:sldMk cId="2327239137" sldId="547"/>
            <ac:spMk id="2" creationId="{F16AC8FE-4CF2-EE2F-082C-3BAF866A0ECB}"/>
          </ac:spMkLst>
        </pc:spChg>
      </pc:sldChg>
      <pc:sldChg chg="delSp modSp add mod">
        <pc:chgData name="Sam Chung" userId="fd725179-d11a-41c7-81ca-2362c8f4271c" providerId="ADAL" clId="{6B1C40C7-4941-4E34-99BA-588E07BCA8C3}" dt="2023-03-17T15:48:28.972" v="3091" actId="1076"/>
        <pc:sldMkLst>
          <pc:docMk/>
          <pc:sldMk cId="3645725872" sldId="547"/>
        </pc:sldMkLst>
        <pc:spChg chg="del">
          <ac:chgData name="Sam Chung" userId="fd725179-d11a-41c7-81ca-2362c8f4271c" providerId="ADAL" clId="{6B1C40C7-4941-4E34-99BA-588E07BCA8C3}" dt="2023-03-17T15:48:21.854" v="3088" actId="478"/>
          <ac:spMkLst>
            <pc:docMk/>
            <pc:sldMk cId="3645725872" sldId="547"/>
            <ac:spMk id="6" creationId="{72381122-A0BF-9DA6-AA1A-0CA7E5BC684B}"/>
          </ac:spMkLst>
        </pc:spChg>
        <pc:spChg chg="del mod">
          <ac:chgData name="Sam Chung" userId="fd725179-d11a-41c7-81ca-2362c8f4271c" providerId="ADAL" clId="{6B1C40C7-4941-4E34-99BA-588E07BCA8C3}" dt="2023-03-17T15:48:19.439" v="3087" actId="478"/>
          <ac:spMkLst>
            <pc:docMk/>
            <pc:sldMk cId="3645725872" sldId="547"/>
            <ac:spMk id="9" creationId="{D45647D6-2BF1-24A6-D17F-E9306688A415}"/>
          </ac:spMkLst>
        </pc:spChg>
        <pc:spChg chg="mod">
          <ac:chgData name="Sam Chung" userId="fd725179-d11a-41c7-81ca-2362c8f4271c" providerId="ADAL" clId="{6B1C40C7-4941-4E34-99BA-588E07BCA8C3}" dt="2023-03-17T15:48:11.945" v="3084" actId="20577"/>
          <ac:spMkLst>
            <pc:docMk/>
            <pc:sldMk cId="3645725872" sldId="547"/>
            <ac:spMk id="10" creationId="{FC80313E-62F3-D828-5CE2-B000C0D7BE1F}"/>
          </ac:spMkLst>
        </pc:spChg>
        <pc:picChg chg="mod">
          <ac:chgData name="Sam Chung" userId="fd725179-d11a-41c7-81ca-2362c8f4271c" providerId="ADAL" clId="{6B1C40C7-4941-4E34-99BA-588E07BCA8C3}" dt="2023-03-17T15:48:28.972" v="3091" actId="1076"/>
          <ac:picMkLst>
            <pc:docMk/>
            <pc:sldMk cId="3645725872" sldId="547"/>
            <ac:picMk id="8" creationId="{42E8C7DF-47C9-2DEA-602E-11A6E211C2E0}"/>
          </ac:picMkLst>
        </pc:picChg>
      </pc:sldChg>
      <pc:sldChg chg="modSp add del mod">
        <pc:chgData name="Sam Chung" userId="fd725179-d11a-41c7-81ca-2362c8f4271c" providerId="ADAL" clId="{6B1C40C7-4941-4E34-99BA-588E07BCA8C3}" dt="2023-03-17T15:32:46.773" v="3003" actId="47"/>
        <pc:sldMkLst>
          <pc:docMk/>
          <pc:sldMk cId="569014463" sldId="548"/>
        </pc:sldMkLst>
        <pc:spChg chg="mod">
          <ac:chgData name="Sam Chung" userId="fd725179-d11a-41c7-81ca-2362c8f4271c" providerId="ADAL" clId="{6B1C40C7-4941-4E34-99BA-588E07BCA8C3}" dt="2023-03-17T15:13:47.517" v="2954" actId="14100"/>
          <ac:spMkLst>
            <pc:docMk/>
            <pc:sldMk cId="569014463" sldId="548"/>
            <ac:spMk id="2" creationId="{F16AC8FE-4CF2-EE2F-082C-3BAF866A0ECB}"/>
          </ac:spMkLst>
        </pc:spChg>
      </pc:sldChg>
      <pc:sldChg chg="addSp delSp modSp add mod">
        <pc:chgData name="Sam Chung" userId="fd725179-d11a-41c7-81ca-2362c8f4271c" providerId="ADAL" clId="{6B1C40C7-4941-4E34-99BA-588E07BCA8C3}" dt="2023-03-17T16:27:47.758" v="3337" actId="1076"/>
        <pc:sldMkLst>
          <pc:docMk/>
          <pc:sldMk cId="1821180417" sldId="548"/>
        </pc:sldMkLst>
        <pc:spChg chg="mod">
          <ac:chgData name="Sam Chung" userId="fd725179-d11a-41c7-81ca-2362c8f4271c" providerId="ADAL" clId="{6B1C40C7-4941-4E34-99BA-588E07BCA8C3}" dt="2023-03-17T16:23:55.245" v="3246" actId="20577"/>
          <ac:spMkLst>
            <pc:docMk/>
            <pc:sldMk cId="1821180417" sldId="548"/>
            <ac:spMk id="2" creationId="{00000000-0000-0000-0000-000000000000}"/>
          </ac:spMkLst>
        </pc:spChg>
        <pc:spChg chg="mod">
          <ac:chgData name="Sam Chung" userId="fd725179-d11a-41c7-81ca-2362c8f4271c" providerId="ADAL" clId="{6B1C40C7-4941-4E34-99BA-588E07BCA8C3}" dt="2023-03-17T16:27:47.758" v="3337" actId="1076"/>
          <ac:spMkLst>
            <pc:docMk/>
            <pc:sldMk cId="1821180417" sldId="548"/>
            <ac:spMk id="3" creationId="{2534FEDC-C754-DA84-C9B4-D0C88C25FD95}"/>
          </ac:spMkLst>
        </pc:spChg>
        <pc:spChg chg="del">
          <ac:chgData name="Sam Chung" userId="fd725179-d11a-41c7-81ca-2362c8f4271c" providerId="ADAL" clId="{6B1C40C7-4941-4E34-99BA-588E07BCA8C3}" dt="2023-03-17T16:24:13.713" v="3247" actId="478"/>
          <ac:spMkLst>
            <pc:docMk/>
            <pc:sldMk cId="1821180417" sldId="548"/>
            <ac:spMk id="4" creationId="{82E194EF-A90B-A74A-91A0-8C8CC4B2221E}"/>
          </ac:spMkLst>
        </pc:spChg>
        <pc:spChg chg="add del mod">
          <ac:chgData name="Sam Chung" userId="fd725179-d11a-41c7-81ca-2362c8f4271c" providerId="ADAL" clId="{6B1C40C7-4941-4E34-99BA-588E07BCA8C3}" dt="2023-03-17T16:24:18.986" v="3248" actId="478"/>
          <ac:spMkLst>
            <pc:docMk/>
            <pc:sldMk cId="1821180417" sldId="548"/>
            <ac:spMk id="7" creationId="{B7697441-2FF9-0D8E-B66F-5A10FA6798E9}"/>
          </ac:spMkLst>
        </pc:spChg>
        <pc:spChg chg="add mod">
          <ac:chgData name="Sam Chung" userId="fd725179-d11a-41c7-81ca-2362c8f4271c" providerId="ADAL" clId="{6B1C40C7-4941-4E34-99BA-588E07BCA8C3}" dt="2023-03-17T16:27:21.112" v="3327" actId="20577"/>
          <ac:spMkLst>
            <pc:docMk/>
            <pc:sldMk cId="1821180417" sldId="548"/>
            <ac:spMk id="10" creationId="{A8B953F6-37CA-9C7B-270F-45B3FC4729EE}"/>
          </ac:spMkLst>
        </pc:spChg>
        <pc:picChg chg="del">
          <ac:chgData name="Sam Chung" userId="fd725179-d11a-41c7-81ca-2362c8f4271c" providerId="ADAL" clId="{6B1C40C7-4941-4E34-99BA-588E07BCA8C3}" dt="2023-03-17T16:24:20.378" v="3249" actId="478"/>
          <ac:picMkLst>
            <pc:docMk/>
            <pc:sldMk cId="1821180417" sldId="548"/>
            <ac:picMk id="5" creationId="{0FA49144-CC8D-7DA4-DF83-9A3281ACB7DA}"/>
          </ac:picMkLst>
        </pc:picChg>
        <pc:picChg chg="add mod">
          <ac:chgData name="Sam Chung" userId="fd725179-d11a-41c7-81ca-2362c8f4271c" providerId="ADAL" clId="{6B1C40C7-4941-4E34-99BA-588E07BCA8C3}" dt="2023-03-17T16:27:24.659" v="3328" actId="1076"/>
          <ac:picMkLst>
            <pc:docMk/>
            <pc:sldMk cId="1821180417" sldId="548"/>
            <ac:picMk id="9" creationId="{6811BB46-A6C1-4F9E-4DE2-B19102BC4F35}"/>
          </ac:picMkLst>
        </pc:picChg>
      </pc:sldChg>
      <pc:sldChg chg="modSp new mod">
        <pc:chgData name="Sam Chung" userId="fd725179-d11a-41c7-81ca-2362c8f4271c" providerId="ADAL" clId="{6B1C40C7-4941-4E34-99BA-588E07BCA8C3}" dt="2023-03-19T14:23:43.078" v="3659" actId="20577"/>
        <pc:sldMkLst>
          <pc:docMk/>
          <pc:sldMk cId="3193568173" sldId="549"/>
        </pc:sldMkLst>
        <pc:spChg chg="mod">
          <ac:chgData name="Sam Chung" userId="fd725179-d11a-41c7-81ca-2362c8f4271c" providerId="ADAL" clId="{6B1C40C7-4941-4E34-99BA-588E07BCA8C3}" dt="2023-03-19T14:23:23.609" v="3654" actId="20577"/>
          <ac:spMkLst>
            <pc:docMk/>
            <pc:sldMk cId="3193568173" sldId="549"/>
            <ac:spMk id="2" creationId="{72F944AE-7693-1758-1929-5E1F0474E93D}"/>
          </ac:spMkLst>
        </pc:spChg>
        <pc:spChg chg="mod">
          <ac:chgData name="Sam Chung" userId="fd725179-d11a-41c7-81ca-2362c8f4271c" providerId="ADAL" clId="{6B1C40C7-4941-4E34-99BA-588E07BCA8C3}" dt="2023-03-19T14:23:43.078" v="3659" actId="20577"/>
          <ac:spMkLst>
            <pc:docMk/>
            <pc:sldMk cId="3193568173" sldId="549"/>
            <ac:spMk id="3" creationId="{47DF275B-FDA2-8A56-DF45-4B4E4018B725}"/>
          </ac:spMkLst>
        </pc:spChg>
      </pc:sldChg>
      <pc:sldChg chg="modSp new del mod">
        <pc:chgData name="Sam Chung" userId="fd725179-d11a-41c7-81ca-2362c8f4271c" providerId="ADAL" clId="{6B1C40C7-4941-4E34-99BA-588E07BCA8C3}" dt="2023-03-17T15:32:46.773" v="3003" actId="47"/>
        <pc:sldMkLst>
          <pc:docMk/>
          <pc:sldMk cId="3964313005" sldId="549"/>
        </pc:sldMkLst>
        <pc:spChg chg="mod">
          <ac:chgData name="Sam Chung" userId="fd725179-d11a-41c7-81ca-2362c8f4271c" providerId="ADAL" clId="{6B1C40C7-4941-4E34-99BA-588E07BCA8C3}" dt="2023-03-17T15:14:45.493" v="2965" actId="108"/>
          <ac:spMkLst>
            <pc:docMk/>
            <pc:sldMk cId="3964313005" sldId="549"/>
            <ac:spMk id="2" creationId="{865257F7-89A1-629C-03B6-8E15BAE5FAAE}"/>
          </ac:spMkLst>
        </pc:spChg>
        <pc:spChg chg="mod">
          <ac:chgData name="Sam Chung" userId="fd725179-d11a-41c7-81ca-2362c8f4271c" providerId="ADAL" clId="{6B1C40C7-4941-4E34-99BA-588E07BCA8C3}" dt="2023-03-17T15:15:09.447" v="2970" actId="20577"/>
          <ac:spMkLst>
            <pc:docMk/>
            <pc:sldMk cId="3964313005" sldId="549"/>
            <ac:spMk id="3" creationId="{ECFAE039-B5F8-C90A-9D27-B096C9AD5EFC}"/>
          </ac:spMkLst>
        </pc:spChg>
      </pc:sldChg>
      <pc:sldChg chg="modSp add del mod">
        <pc:chgData name="Sam Chung" userId="fd725179-d11a-41c7-81ca-2362c8f4271c" providerId="ADAL" clId="{6B1C40C7-4941-4E34-99BA-588E07BCA8C3}" dt="2023-03-17T15:32:46.773" v="3003" actId="47"/>
        <pc:sldMkLst>
          <pc:docMk/>
          <pc:sldMk cId="1501931944" sldId="550"/>
        </pc:sldMkLst>
        <pc:spChg chg="mod">
          <ac:chgData name="Sam Chung" userId="fd725179-d11a-41c7-81ca-2362c8f4271c" providerId="ADAL" clId="{6B1C40C7-4941-4E34-99BA-588E07BCA8C3}" dt="2023-03-17T15:14:53.095" v="2967" actId="108"/>
          <ac:spMkLst>
            <pc:docMk/>
            <pc:sldMk cId="1501931944" sldId="550"/>
            <ac:spMk id="2" creationId="{865257F7-89A1-629C-03B6-8E15BAE5FAAE}"/>
          </ac:spMkLst>
        </pc:spChg>
        <pc:spChg chg="mod">
          <ac:chgData name="Sam Chung" userId="fd725179-d11a-41c7-81ca-2362c8f4271c" providerId="ADAL" clId="{6B1C40C7-4941-4E34-99BA-588E07BCA8C3}" dt="2023-03-17T15:15:04.447" v="2969" actId="20577"/>
          <ac:spMkLst>
            <pc:docMk/>
            <pc:sldMk cId="1501931944" sldId="550"/>
            <ac:spMk id="3" creationId="{ECFAE039-B5F8-C90A-9D27-B096C9AD5EFC}"/>
          </ac:spMkLst>
        </pc:spChg>
      </pc:sldChg>
      <pc:sldChg chg="new del">
        <pc:chgData name="Sam Chung" userId="fd725179-d11a-41c7-81ca-2362c8f4271c" providerId="ADAL" clId="{6B1C40C7-4941-4E34-99BA-588E07BCA8C3}" dt="2023-03-19T14:26:14.467" v="3661" actId="47"/>
        <pc:sldMkLst>
          <pc:docMk/>
          <pc:sldMk cId="1694070156" sldId="550"/>
        </pc:sldMkLst>
      </pc:sldChg>
      <pc:sldChg chg="modSp new del mod">
        <pc:chgData name="Sam Chung" userId="fd725179-d11a-41c7-81ca-2362c8f4271c" providerId="ADAL" clId="{6B1C40C7-4941-4E34-99BA-588E07BCA8C3}" dt="2023-03-19T14:33:26.279" v="3778" actId="47"/>
        <pc:sldMkLst>
          <pc:docMk/>
          <pc:sldMk cId="3475204313" sldId="550"/>
        </pc:sldMkLst>
        <pc:spChg chg="mod">
          <ac:chgData name="Sam Chung" userId="fd725179-d11a-41c7-81ca-2362c8f4271c" providerId="ADAL" clId="{6B1C40C7-4941-4E34-99BA-588E07BCA8C3}" dt="2023-03-19T14:27:13.615" v="3666"/>
          <ac:spMkLst>
            <pc:docMk/>
            <pc:sldMk cId="3475204313" sldId="550"/>
            <ac:spMk id="2" creationId="{0D7A0803-902F-2668-AE7E-4DFFF8BEDEA8}"/>
          </ac:spMkLst>
        </pc:spChg>
        <pc:spChg chg="mod">
          <ac:chgData name="Sam Chung" userId="fd725179-d11a-41c7-81ca-2362c8f4271c" providerId="ADAL" clId="{6B1C40C7-4941-4E34-99BA-588E07BCA8C3}" dt="2023-03-19T14:31:18.195" v="3672" actId="3626"/>
          <ac:spMkLst>
            <pc:docMk/>
            <pc:sldMk cId="3475204313" sldId="550"/>
            <ac:spMk id="3" creationId="{C5AC91F7-24C1-A6D3-92FC-D6A34FACC495}"/>
          </ac:spMkLst>
        </pc:spChg>
      </pc:sldChg>
      <pc:sldChg chg="add del ord">
        <pc:chgData name="Sam Chung" userId="fd725179-d11a-41c7-81ca-2362c8f4271c" providerId="ADAL" clId="{6B1C40C7-4941-4E34-99BA-588E07BCA8C3}" dt="2023-03-18T15:28:21.607" v="3645" actId="47"/>
        <pc:sldMkLst>
          <pc:docMk/>
          <pc:sldMk cId="2209425044" sldId="554"/>
        </pc:sldMkLst>
      </pc:sldChg>
      <pc:sldChg chg="add del">
        <pc:chgData name="Sam Chung" userId="fd725179-d11a-41c7-81ca-2362c8f4271c" providerId="ADAL" clId="{6B1C40C7-4941-4E34-99BA-588E07BCA8C3}" dt="2023-03-18T15:28:29.938" v="3646" actId="47"/>
        <pc:sldMkLst>
          <pc:docMk/>
          <pc:sldMk cId="1059108943" sldId="557"/>
        </pc:sldMkLst>
      </pc:sldChg>
      <pc:sldChg chg="add del">
        <pc:chgData name="Sam Chung" userId="fd725179-d11a-41c7-81ca-2362c8f4271c" providerId="ADAL" clId="{6B1C40C7-4941-4E34-99BA-588E07BCA8C3}" dt="2023-03-18T15:28:29.938" v="3646" actId="47"/>
        <pc:sldMkLst>
          <pc:docMk/>
          <pc:sldMk cId="2355858372" sldId="558"/>
        </pc:sldMkLst>
      </pc:sldChg>
      <pc:sldChg chg="add del">
        <pc:chgData name="Sam Chung" userId="fd725179-d11a-41c7-81ca-2362c8f4271c" providerId="ADAL" clId="{6B1C40C7-4941-4E34-99BA-588E07BCA8C3}" dt="2023-03-18T15:28:29.938" v="3646" actId="47"/>
        <pc:sldMkLst>
          <pc:docMk/>
          <pc:sldMk cId="1804275783" sldId="559"/>
        </pc:sldMkLst>
      </pc:sldChg>
      <pc:sldChg chg="addSp delSp modSp new del mod">
        <pc:chgData name="Sam Chung" userId="fd725179-d11a-41c7-81ca-2362c8f4271c" providerId="ADAL" clId="{6B1C40C7-4941-4E34-99BA-588E07BCA8C3}" dt="2023-03-18T15:28:29.938" v="3646" actId="47"/>
        <pc:sldMkLst>
          <pc:docMk/>
          <pc:sldMk cId="474625013" sldId="560"/>
        </pc:sldMkLst>
        <pc:spChg chg="del">
          <ac:chgData name="Sam Chung" userId="fd725179-d11a-41c7-81ca-2362c8f4271c" providerId="ADAL" clId="{6B1C40C7-4941-4E34-99BA-588E07BCA8C3}" dt="2023-03-18T15:12:37.342" v="3426" actId="26606"/>
          <ac:spMkLst>
            <pc:docMk/>
            <pc:sldMk cId="474625013" sldId="560"/>
            <ac:spMk id="2" creationId="{2070D2DE-6DBE-021D-7779-1B286486D228}"/>
          </ac:spMkLst>
        </pc:spChg>
        <pc:spChg chg="del">
          <ac:chgData name="Sam Chung" userId="fd725179-d11a-41c7-81ca-2362c8f4271c" providerId="ADAL" clId="{6B1C40C7-4941-4E34-99BA-588E07BCA8C3}" dt="2023-03-18T15:12:37.342" v="3426" actId="26606"/>
          <ac:spMkLst>
            <pc:docMk/>
            <pc:sldMk cId="474625013" sldId="560"/>
            <ac:spMk id="3" creationId="{EC14BB7A-54F5-D1A7-FC86-42AA80282C74}"/>
          </ac:spMkLst>
        </pc:spChg>
        <pc:spChg chg="add mod">
          <ac:chgData name="Sam Chung" userId="fd725179-d11a-41c7-81ca-2362c8f4271c" providerId="ADAL" clId="{6B1C40C7-4941-4E34-99BA-588E07BCA8C3}" dt="2023-03-18T15:13:00.123" v="3454" actId="20577"/>
          <ac:spMkLst>
            <pc:docMk/>
            <pc:sldMk cId="474625013" sldId="560"/>
            <ac:spMk id="10" creationId="{0E2E16E9-2272-EC92-9EE5-4D312BBCD6E2}"/>
          </ac:spMkLst>
        </pc:spChg>
        <pc:picChg chg="add mod">
          <ac:chgData name="Sam Chung" userId="fd725179-d11a-41c7-81ca-2362c8f4271c" providerId="ADAL" clId="{6B1C40C7-4941-4E34-99BA-588E07BCA8C3}" dt="2023-03-18T15:13:15.636" v="3455" actId="692"/>
          <ac:picMkLst>
            <pc:docMk/>
            <pc:sldMk cId="474625013" sldId="560"/>
            <ac:picMk id="5" creationId="{0B69596E-DB8F-5934-5E8F-1C38C82A1789}"/>
          </ac:picMkLst>
        </pc:picChg>
      </pc:sldChg>
      <pc:sldChg chg="add del ord">
        <pc:chgData name="Sam Chung" userId="fd725179-d11a-41c7-81ca-2362c8f4271c" providerId="ADAL" clId="{6B1C40C7-4941-4E34-99BA-588E07BCA8C3}" dt="2023-03-18T15:28:20.622" v="3644" actId="47"/>
        <pc:sldMkLst>
          <pc:docMk/>
          <pc:sldMk cId="3843854092" sldId="570"/>
        </pc:sldMkLst>
      </pc:sldChg>
      <pc:sldChg chg="modSp add del mod">
        <pc:chgData name="Sam Chung" userId="fd725179-d11a-41c7-81ca-2362c8f4271c" providerId="ADAL" clId="{6B1C40C7-4941-4E34-99BA-588E07BCA8C3}" dt="2023-03-18T15:28:29.938" v="3646" actId="47"/>
        <pc:sldMkLst>
          <pc:docMk/>
          <pc:sldMk cId="1331259722" sldId="571"/>
        </pc:sldMkLst>
        <pc:spChg chg="mod">
          <ac:chgData name="Sam Chung" userId="fd725179-d11a-41c7-81ca-2362c8f4271c" providerId="ADAL" clId="{6B1C40C7-4941-4E34-99BA-588E07BCA8C3}" dt="2023-03-18T15:12:42.720" v="3427" actId="20577"/>
          <ac:spMkLst>
            <pc:docMk/>
            <pc:sldMk cId="1331259722" sldId="571"/>
            <ac:spMk id="4098" creationId="{00000000-0000-0000-0000-000000000000}"/>
          </ac:spMkLst>
        </pc:spChg>
      </pc:sldChg>
      <pc:sldChg chg="add del">
        <pc:chgData name="Sam Chung" userId="fd725179-d11a-41c7-81ca-2362c8f4271c" providerId="ADAL" clId="{6B1C40C7-4941-4E34-99BA-588E07BCA8C3}" dt="2023-03-18T15:05:32.225" v="3411" actId="47"/>
        <pc:sldMkLst>
          <pc:docMk/>
          <pc:sldMk cId="432365195" sldId="572"/>
        </pc:sldMkLst>
      </pc:sldChg>
      <pc:sldChg chg="add del">
        <pc:chgData name="Sam Chung" userId="fd725179-d11a-41c7-81ca-2362c8f4271c" providerId="ADAL" clId="{6B1C40C7-4941-4E34-99BA-588E07BCA8C3}" dt="2023-03-18T15:02:22.568" v="3409" actId="47"/>
        <pc:sldMkLst>
          <pc:docMk/>
          <pc:sldMk cId="1616917939" sldId="572"/>
        </pc:sldMkLst>
      </pc:sldChg>
      <pc:sldChg chg="add del">
        <pc:chgData name="Sam Chung" userId="fd725179-d11a-41c7-81ca-2362c8f4271c" providerId="ADAL" clId="{6B1C40C7-4941-4E34-99BA-588E07BCA8C3}" dt="2023-03-18T15:05:45.336" v="3412" actId="47"/>
        <pc:sldMkLst>
          <pc:docMk/>
          <pc:sldMk cId="778567903" sldId="573"/>
        </pc:sldMkLst>
      </pc:sldChg>
      <pc:sldChg chg="add del">
        <pc:chgData name="Sam Chung" userId="fd725179-d11a-41c7-81ca-2362c8f4271c" providerId="ADAL" clId="{6B1C40C7-4941-4E34-99BA-588E07BCA8C3}" dt="2023-03-18T15:05:45.336" v="3412" actId="47"/>
        <pc:sldMkLst>
          <pc:docMk/>
          <pc:sldMk cId="4030745945" sldId="574"/>
        </pc:sldMkLst>
      </pc:sldChg>
      <pc:sldChg chg="add del">
        <pc:chgData name="Sam Chung" userId="fd725179-d11a-41c7-81ca-2362c8f4271c" providerId="ADAL" clId="{6B1C40C7-4941-4E34-99BA-588E07BCA8C3}" dt="2023-03-18T15:05:45.336" v="3412" actId="47"/>
        <pc:sldMkLst>
          <pc:docMk/>
          <pc:sldMk cId="1285117622" sldId="575"/>
        </pc:sldMkLst>
      </pc:sldChg>
      <pc:sldChg chg="add del">
        <pc:chgData name="Sam Chung" userId="fd725179-d11a-41c7-81ca-2362c8f4271c" providerId="ADAL" clId="{6B1C40C7-4941-4E34-99BA-588E07BCA8C3}" dt="2023-03-18T15:05:45.336" v="3412" actId="47"/>
        <pc:sldMkLst>
          <pc:docMk/>
          <pc:sldMk cId="1767651972" sldId="576"/>
        </pc:sldMkLst>
      </pc:sldChg>
      <pc:sldChg chg="add del">
        <pc:chgData name="Sam Chung" userId="fd725179-d11a-41c7-81ca-2362c8f4271c" providerId="ADAL" clId="{6B1C40C7-4941-4E34-99BA-588E07BCA8C3}" dt="2023-03-18T15:28:29.938" v="3646" actId="47"/>
        <pc:sldMkLst>
          <pc:docMk/>
          <pc:sldMk cId="3437835650" sldId="577"/>
        </pc:sldMkLst>
      </pc:sldChg>
      <pc:sldChg chg="add del">
        <pc:chgData name="Sam Chung" userId="fd725179-d11a-41c7-81ca-2362c8f4271c" providerId="ADAL" clId="{6B1C40C7-4941-4E34-99BA-588E07BCA8C3}" dt="2023-03-18T15:28:29.938" v="3646" actId="47"/>
        <pc:sldMkLst>
          <pc:docMk/>
          <pc:sldMk cId="181650869" sldId="578"/>
        </pc:sldMkLst>
      </pc:sldChg>
      <pc:sldChg chg="modSp add del mod">
        <pc:chgData name="Sam Chung" userId="fd725179-d11a-41c7-81ca-2362c8f4271c" providerId="ADAL" clId="{6B1C40C7-4941-4E34-99BA-588E07BCA8C3}" dt="2023-03-18T15:28:29.938" v="3646" actId="47"/>
        <pc:sldMkLst>
          <pc:docMk/>
          <pc:sldMk cId="1512091755" sldId="579"/>
        </pc:sldMkLst>
        <pc:spChg chg="mod">
          <ac:chgData name="Sam Chung" userId="fd725179-d11a-41c7-81ca-2362c8f4271c" providerId="ADAL" clId="{6B1C40C7-4941-4E34-99BA-588E07BCA8C3}" dt="2023-03-18T15:15:32.363" v="3497" actId="20577"/>
          <ac:spMkLst>
            <pc:docMk/>
            <pc:sldMk cId="1512091755" sldId="579"/>
            <ac:spMk id="4098" creationId="{00000000-0000-0000-0000-000000000000}"/>
          </ac:spMkLst>
        </pc:spChg>
      </pc:sldChg>
      <pc:sldChg chg="add del">
        <pc:chgData name="Sam Chung" userId="fd725179-d11a-41c7-81ca-2362c8f4271c" providerId="ADAL" clId="{6B1C40C7-4941-4E34-99BA-588E07BCA8C3}" dt="2023-03-18T15:28:29.938" v="3646" actId="47"/>
        <pc:sldMkLst>
          <pc:docMk/>
          <pc:sldMk cId="2657226427" sldId="580"/>
        </pc:sldMkLst>
      </pc:sldChg>
      <pc:sldChg chg="modSp add del mod">
        <pc:chgData name="Sam Chung" userId="fd725179-d11a-41c7-81ca-2362c8f4271c" providerId="ADAL" clId="{6B1C40C7-4941-4E34-99BA-588E07BCA8C3}" dt="2023-03-18T15:20:33.872" v="3643" actId="47"/>
        <pc:sldMkLst>
          <pc:docMk/>
          <pc:sldMk cId="1870841810" sldId="581"/>
        </pc:sldMkLst>
        <pc:spChg chg="mod">
          <ac:chgData name="Sam Chung" userId="fd725179-d11a-41c7-81ca-2362c8f4271c" providerId="ADAL" clId="{6B1C40C7-4941-4E34-99BA-588E07BCA8C3}" dt="2023-03-18T15:20:10.930" v="3642" actId="20577"/>
          <ac:spMkLst>
            <pc:docMk/>
            <pc:sldMk cId="1870841810" sldId="581"/>
            <ac:spMk id="3" creationId="{00000000-0000-0000-0000-000000000000}"/>
          </ac:spMkLst>
        </pc:spChg>
      </pc:sldChg>
      <pc:sldMasterChg chg="delSldLayout">
        <pc:chgData name="Sam Chung" userId="fd725179-d11a-41c7-81ca-2362c8f4271c" providerId="ADAL" clId="{6B1C40C7-4941-4E34-99BA-588E07BCA8C3}" dt="2023-03-18T15:28:29.938" v="3646" actId="47"/>
        <pc:sldMasterMkLst>
          <pc:docMk/>
          <pc:sldMasterMk cId="0" sldId="2147483650"/>
        </pc:sldMasterMkLst>
        <pc:sldLayoutChg chg="del">
          <pc:chgData name="Sam Chung" userId="fd725179-d11a-41c7-81ca-2362c8f4271c" providerId="ADAL" clId="{6B1C40C7-4941-4E34-99BA-588E07BCA8C3}" dt="2023-03-18T15:28:29.938" v="3646" actId="47"/>
          <pc:sldLayoutMkLst>
            <pc:docMk/>
            <pc:sldMasterMk cId="0" sldId="2147483650"/>
            <pc:sldLayoutMk cId="2760341350" sldId="2147484457"/>
          </pc:sldLayoutMkLst>
        </pc:sldLayoutChg>
      </pc:sldMasterChg>
    </pc:docChg>
  </pc:docChgLst>
  <pc:docChgLst>
    <pc:chgData name="Clark Jason Ngo" userId="S::clarkngo@cityu.edu::94af6433-7dd6-4bb1-871b-59c95f416aa7" providerId="AD" clId="Web-{43BA0FBC-5039-B92C-552C-09BDE67BBBCA}"/>
    <pc:docChg chg="delSld modSld">
      <pc:chgData name="Clark Jason Ngo" userId="S::clarkngo@cityu.edu::94af6433-7dd6-4bb1-871b-59c95f416aa7" providerId="AD" clId="Web-{43BA0FBC-5039-B92C-552C-09BDE67BBBCA}" dt="2020-09-15T22:46:30.217" v="41" actId="20577"/>
      <pc:docMkLst>
        <pc:docMk/>
      </pc:docMkLst>
      <pc:sldChg chg="modSp">
        <pc:chgData name="Clark Jason Ngo" userId="S::clarkngo@cityu.edu::94af6433-7dd6-4bb1-871b-59c95f416aa7" providerId="AD" clId="Web-{43BA0FBC-5039-B92C-552C-09BDE67BBBCA}" dt="2020-09-15T21:17:31.850" v="2" actId="20577"/>
        <pc:sldMkLst>
          <pc:docMk/>
          <pc:sldMk cId="0" sldId="353"/>
        </pc:sldMkLst>
        <pc:spChg chg="mod">
          <ac:chgData name="Clark Jason Ngo" userId="S::clarkngo@cityu.edu::94af6433-7dd6-4bb1-871b-59c95f416aa7" providerId="AD" clId="Web-{43BA0FBC-5039-B92C-552C-09BDE67BBBCA}" dt="2020-09-15T21:17:31.850" v="2" actId="20577"/>
          <ac:spMkLst>
            <pc:docMk/>
            <pc:sldMk cId="0" sldId="353"/>
            <ac:spMk id="4098" creationId="{00000000-0000-0000-0000-000000000000}"/>
          </ac:spMkLst>
        </pc:spChg>
      </pc:sldChg>
      <pc:sldChg chg="modSp">
        <pc:chgData name="Clark Jason Ngo" userId="S::clarkngo@cityu.edu::94af6433-7dd6-4bb1-871b-59c95f416aa7" providerId="AD" clId="Web-{43BA0FBC-5039-B92C-552C-09BDE67BBBCA}" dt="2020-09-15T22:46:30.217" v="41" actId="20577"/>
        <pc:sldMkLst>
          <pc:docMk/>
          <pc:sldMk cId="1710305323" sldId="497"/>
        </pc:sldMkLst>
        <pc:spChg chg="mod">
          <ac:chgData name="Clark Jason Ngo" userId="S::clarkngo@cityu.edu::94af6433-7dd6-4bb1-871b-59c95f416aa7" providerId="AD" clId="Web-{43BA0FBC-5039-B92C-552C-09BDE67BBBCA}" dt="2020-09-15T22:46:30.217" v="41" actId="20577"/>
          <ac:spMkLst>
            <pc:docMk/>
            <pc:sldMk cId="1710305323" sldId="497"/>
            <ac:spMk id="3" creationId="{00000000-0000-0000-0000-000000000000}"/>
          </ac:spMkLst>
        </pc:spChg>
      </pc:sldChg>
      <pc:sldChg chg="del">
        <pc:chgData name="Clark Jason Ngo" userId="S::clarkngo@cityu.edu::94af6433-7dd6-4bb1-871b-59c95f416aa7" providerId="AD" clId="Web-{43BA0FBC-5039-B92C-552C-09BDE67BBBCA}" dt="2020-09-15T21:17:43.803" v="5"/>
        <pc:sldMkLst>
          <pc:docMk/>
          <pc:sldMk cId="2541318433" sldId="540"/>
        </pc:sldMkLst>
      </pc:sldChg>
      <pc:sldChg chg="del">
        <pc:chgData name="Clark Jason Ngo" userId="S::clarkngo@cityu.edu::94af6433-7dd6-4bb1-871b-59c95f416aa7" providerId="AD" clId="Web-{43BA0FBC-5039-B92C-552C-09BDE67BBBCA}" dt="2020-09-15T21:17:43.803" v="6"/>
        <pc:sldMkLst>
          <pc:docMk/>
          <pc:sldMk cId="2448915778" sldId="541"/>
        </pc:sldMkLst>
      </pc:sldChg>
      <pc:sldChg chg="del">
        <pc:chgData name="Clark Jason Ngo" userId="S::clarkngo@cityu.edu::94af6433-7dd6-4bb1-871b-59c95f416aa7" providerId="AD" clId="Web-{43BA0FBC-5039-B92C-552C-09BDE67BBBCA}" dt="2020-09-15T21:17:43.803" v="7"/>
        <pc:sldMkLst>
          <pc:docMk/>
          <pc:sldMk cId="3286994441" sldId="542"/>
        </pc:sldMkLst>
      </pc:sldChg>
      <pc:sldChg chg="del">
        <pc:chgData name="Clark Jason Ngo" userId="S::clarkngo@cityu.edu::94af6433-7dd6-4bb1-871b-59c95f416aa7" providerId="AD" clId="Web-{43BA0FBC-5039-B92C-552C-09BDE67BBBCA}" dt="2020-09-15T21:17:43.803" v="8"/>
        <pc:sldMkLst>
          <pc:docMk/>
          <pc:sldMk cId="2083304554" sldId="543"/>
        </pc:sldMkLst>
      </pc:sldChg>
      <pc:sldChg chg="del">
        <pc:chgData name="Clark Jason Ngo" userId="S::clarkngo@cityu.edu::94af6433-7dd6-4bb1-871b-59c95f416aa7" providerId="AD" clId="Web-{43BA0FBC-5039-B92C-552C-09BDE67BBBCA}" dt="2020-09-15T21:17:43.803" v="9"/>
        <pc:sldMkLst>
          <pc:docMk/>
          <pc:sldMk cId="2986385937" sldId="544"/>
        </pc:sldMkLst>
      </pc:sldChg>
      <pc:sldChg chg="del">
        <pc:chgData name="Clark Jason Ngo" userId="S::clarkngo@cityu.edu::94af6433-7dd6-4bb1-871b-59c95f416aa7" providerId="AD" clId="Web-{43BA0FBC-5039-B92C-552C-09BDE67BBBCA}" dt="2020-09-15T21:17:43.803" v="10"/>
        <pc:sldMkLst>
          <pc:docMk/>
          <pc:sldMk cId="1269880430" sldId="545"/>
        </pc:sldMkLst>
      </pc:sldChg>
      <pc:sldChg chg="del">
        <pc:chgData name="Clark Jason Ngo" userId="S::clarkngo@cityu.edu::94af6433-7dd6-4bb1-871b-59c95f416aa7" providerId="AD" clId="Web-{43BA0FBC-5039-B92C-552C-09BDE67BBBCA}" dt="2020-09-15T21:17:43.803" v="11"/>
        <pc:sldMkLst>
          <pc:docMk/>
          <pc:sldMk cId="1183282711" sldId="546"/>
        </pc:sldMkLst>
      </pc:sldChg>
      <pc:sldChg chg="del">
        <pc:chgData name="Clark Jason Ngo" userId="S::clarkngo@cityu.edu::94af6433-7dd6-4bb1-871b-59c95f416aa7" providerId="AD" clId="Web-{43BA0FBC-5039-B92C-552C-09BDE67BBBCA}" dt="2020-09-15T21:17:43.803" v="12"/>
        <pc:sldMkLst>
          <pc:docMk/>
          <pc:sldMk cId="2788640416" sldId="547"/>
        </pc:sldMkLst>
      </pc:sldChg>
      <pc:sldChg chg="del">
        <pc:chgData name="Clark Jason Ngo" userId="S::clarkngo@cityu.edu::94af6433-7dd6-4bb1-871b-59c95f416aa7" providerId="AD" clId="Web-{43BA0FBC-5039-B92C-552C-09BDE67BBBCA}" dt="2020-09-15T21:17:43.803" v="13"/>
        <pc:sldMkLst>
          <pc:docMk/>
          <pc:sldMk cId="2725181621" sldId="548"/>
        </pc:sldMkLst>
      </pc:sldChg>
      <pc:sldChg chg="del">
        <pc:chgData name="Clark Jason Ngo" userId="S::clarkngo@cityu.edu::94af6433-7dd6-4bb1-871b-59c95f416aa7" providerId="AD" clId="Web-{43BA0FBC-5039-B92C-552C-09BDE67BBBCA}" dt="2020-09-15T21:17:43.803" v="14"/>
        <pc:sldMkLst>
          <pc:docMk/>
          <pc:sldMk cId="44386588" sldId="549"/>
        </pc:sldMkLst>
      </pc:sldChg>
      <pc:sldChg chg="del">
        <pc:chgData name="Clark Jason Ngo" userId="S::clarkngo@cityu.edu::94af6433-7dd6-4bb1-871b-59c95f416aa7" providerId="AD" clId="Web-{43BA0FBC-5039-B92C-552C-09BDE67BBBCA}" dt="2020-09-15T21:17:43.819" v="15"/>
        <pc:sldMkLst>
          <pc:docMk/>
          <pc:sldMk cId="1740026393" sldId="550"/>
        </pc:sldMkLst>
      </pc:sldChg>
      <pc:sldChg chg="del">
        <pc:chgData name="Clark Jason Ngo" userId="S::clarkngo@cityu.edu::94af6433-7dd6-4bb1-871b-59c95f416aa7" providerId="AD" clId="Web-{43BA0FBC-5039-B92C-552C-09BDE67BBBCA}" dt="2020-09-15T21:17:43.819" v="16"/>
        <pc:sldMkLst>
          <pc:docMk/>
          <pc:sldMk cId="804634501" sldId="551"/>
        </pc:sldMkLst>
      </pc:sldChg>
      <pc:sldChg chg="del">
        <pc:chgData name="Clark Jason Ngo" userId="S::clarkngo@cityu.edu::94af6433-7dd6-4bb1-871b-59c95f416aa7" providerId="AD" clId="Web-{43BA0FBC-5039-B92C-552C-09BDE67BBBCA}" dt="2020-09-15T21:17:43.819" v="17"/>
        <pc:sldMkLst>
          <pc:docMk/>
          <pc:sldMk cId="3786273429" sldId="552"/>
        </pc:sldMkLst>
      </pc:sldChg>
      <pc:sldChg chg="del">
        <pc:chgData name="Clark Jason Ngo" userId="S::clarkngo@cityu.edu::94af6433-7dd6-4bb1-871b-59c95f416aa7" providerId="AD" clId="Web-{43BA0FBC-5039-B92C-552C-09BDE67BBBCA}" dt="2020-09-15T21:17:43.819" v="18"/>
        <pc:sldMkLst>
          <pc:docMk/>
          <pc:sldMk cId="4230975479" sldId="553"/>
        </pc:sldMkLst>
      </pc:sldChg>
      <pc:sldChg chg="del">
        <pc:chgData name="Clark Jason Ngo" userId="S::clarkngo@cityu.edu::94af6433-7dd6-4bb1-871b-59c95f416aa7" providerId="AD" clId="Web-{43BA0FBC-5039-B92C-552C-09BDE67BBBCA}" dt="2020-09-15T21:17:43.819" v="19"/>
        <pc:sldMkLst>
          <pc:docMk/>
          <pc:sldMk cId="1380516910" sldId="554"/>
        </pc:sldMkLst>
      </pc:sldChg>
      <pc:sldChg chg="del">
        <pc:chgData name="Clark Jason Ngo" userId="S::clarkngo@cityu.edu::94af6433-7dd6-4bb1-871b-59c95f416aa7" providerId="AD" clId="Web-{43BA0FBC-5039-B92C-552C-09BDE67BBBCA}" dt="2020-09-15T21:17:43.819" v="20"/>
        <pc:sldMkLst>
          <pc:docMk/>
          <pc:sldMk cId="2992509247" sldId="555"/>
        </pc:sldMkLst>
      </pc:sldChg>
      <pc:sldChg chg="del">
        <pc:chgData name="Clark Jason Ngo" userId="S::clarkngo@cityu.edu::94af6433-7dd6-4bb1-871b-59c95f416aa7" providerId="AD" clId="Web-{43BA0FBC-5039-B92C-552C-09BDE67BBBCA}" dt="2020-09-15T21:17:43.819" v="21"/>
        <pc:sldMkLst>
          <pc:docMk/>
          <pc:sldMk cId="1661181461" sldId="556"/>
        </pc:sldMkLst>
      </pc:sldChg>
      <pc:sldChg chg="del">
        <pc:chgData name="Clark Jason Ngo" userId="S::clarkngo@cityu.edu::94af6433-7dd6-4bb1-871b-59c95f416aa7" providerId="AD" clId="Web-{43BA0FBC-5039-B92C-552C-09BDE67BBBCA}" dt="2020-09-15T21:17:43.819" v="22"/>
        <pc:sldMkLst>
          <pc:docMk/>
          <pc:sldMk cId="1489459001" sldId="557"/>
        </pc:sldMkLst>
      </pc:sldChg>
      <pc:sldChg chg="del">
        <pc:chgData name="Clark Jason Ngo" userId="S::clarkngo@cityu.edu::94af6433-7dd6-4bb1-871b-59c95f416aa7" providerId="AD" clId="Web-{43BA0FBC-5039-B92C-552C-09BDE67BBBCA}" dt="2020-09-15T21:17:43.819" v="23"/>
        <pc:sldMkLst>
          <pc:docMk/>
          <pc:sldMk cId="1154037656" sldId="558"/>
        </pc:sldMkLst>
      </pc:sldChg>
      <pc:sldChg chg="del">
        <pc:chgData name="Clark Jason Ngo" userId="S::clarkngo@cityu.edu::94af6433-7dd6-4bb1-871b-59c95f416aa7" providerId="AD" clId="Web-{43BA0FBC-5039-B92C-552C-09BDE67BBBCA}" dt="2020-09-15T21:17:43.819" v="24"/>
        <pc:sldMkLst>
          <pc:docMk/>
          <pc:sldMk cId="3635477148" sldId="559"/>
        </pc:sldMkLst>
      </pc:sldChg>
      <pc:sldChg chg="del">
        <pc:chgData name="Clark Jason Ngo" userId="S::clarkngo@cityu.edu::94af6433-7dd6-4bb1-871b-59c95f416aa7" providerId="AD" clId="Web-{43BA0FBC-5039-B92C-552C-09BDE67BBBCA}" dt="2020-09-15T21:17:43.819" v="25"/>
        <pc:sldMkLst>
          <pc:docMk/>
          <pc:sldMk cId="3347423998" sldId="560"/>
        </pc:sldMkLst>
      </pc:sldChg>
      <pc:sldChg chg="del">
        <pc:chgData name="Clark Jason Ngo" userId="S::clarkngo@cityu.edu::94af6433-7dd6-4bb1-871b-59c95f416aa7" providerId="AD" clId="Web-{43BA0FBC-5039-B92C-552C-09BDE67BBBCA}" dt="2020-09-15T21:17:43.819" v="26"/>
        <pc:sldMkLst>
          <pc:docMk/>
          <pc:sldMk cId="1361728036" sldId="561"/>
        </pc:sldMkLst>
      </pc:sldChg>
      <pc:sldChg chg="del">
        <pc:chgData name="Clark Jason Ngo" userId="S::clarkngo@cityu.edu::94af6433-7dd6-4bb1-871b-59c95f416aa7" providerId="AD" clId="Web-{43BA0FBC-5039-B92C-552C-09BDE67BBBCA}" dt="2020-09-15T21:17:43.819" v="27"/>
        <pc:sldMkLst>
          <pc:docMk/>
          <pc:sldMk cId="1140148039" sldId="562"/>
        </pc:sldMkLst>
      </pc:sldChg>
      <pc:sldChg chg="del">
        <pc:chgData name="Clark Jason Ngo" userId="S::clarkngo@cityu.edu::94af6433-7dd6-4bb1-871b-59c95f416aa7" providerId="AD" clId="Web-{43BA0FBC-5039-B92C-552C-09BDE67BBBCA}" dt="2020-09-15T21:17:43.819" v="28"/>
        <pc:sldMkLst>
          <pc:docMk/>
          <pc:sldMk cId="4163796509" sldId="563"/>
        </pc:sldMkLst>
      </pc:sldChg>
      <pc:sldChg chg="del">
        <pc:chgData name="Clark Jason Ngo" userId="S::clarkngo@cityu.edu::94af6433-7dd6-4bb1-871b-59c95f416aa7" providerId="AD" clId="Web-{43BA0FBC-5039-B92C-552C-09BDE67BBBCA}" dt="2020-09-15T21:17:43.819" v="29"/>
        <pc:sldMkLst>
          <pc:docMk/>
          <pc:sldMk cId="3298049734" sldId="564"/>
        </pc:sldMkLst>
      </pc:sldChg>
      <pc:sldChg chg="del">
        <pc:chgData name="Clark Jason Ngo" userId="S::clarkngo@cityu.edu::94af6433-7dd6-4bb1-871b-59c95f416aa7" providerId="AD" clId="Web-{43BA0FBC-5039-B92C-552C-09BDE67BBBCA}" dt="2020-09-15T21:17:43.819" v="30"/>
        <pc:sldMkLst>
          <pc:docMk/>
          <pc:sldMk cId="2820371908" sldId="565"/>
        </pc:sldMkLst>
      </pc:sldChg>
      <pc:sldChg chg="del">
        <pc:chgData name="Clark Jason Ngo" userId="S::clarkngo@cityu.edu::94af6433-7dd6-4bb1-871b-59c95f416aa7" providerId="AD" clId="Web-{43BA0FBC-5039-B92C-552C-09BDE67BBBCA}" dt="2020-09-15T21:17:43.819" v="31"/>
        <pc:sldMkLst>
          <pc:docMk/>
          <pc:sldMk cId="1347629688" sldId="566"/>
        </pc:sldMkLst>
      </pc:sldChg>
      <pc:sldChg chg="del">
        <pc:chgData name="Clark Jason Ngo" userId="S::clarkngo@cityu.edu::94af6433-7dd6-4bb1-871b-59c95f416aa7" providerId="AD" clId="Web-{43BA0FBC-5039-B92C-552C-09BDE67BBBCA}" dt="2020-09-15T21:17:43.819" v="32"/>
        <pc:sldMkLst>
          <pc:docMk/>
          <pc:sldMk cId="3157610032" sldId="567"/>
        </pc:sldMkLst>
      </pc:sldChg>
      <pc:sldChg chg="del">
        <pc:chgData name="Clark Jason Ngo" userId="S::clarkngo@cityu.edu::94af6433-7dd6-4bb1-871b-59c95f416aa7" providerId="AD" clId="Web-{43BA0FBC-5039-B92C-552C-09BDE67BBBCA}" dt="2020-09-15T21:17:43.819" v="33"/>
        <pc:sldMkLst>
          <pc:docMk/>
          <pc:sldMk cId="3474418259" sldId="568"/>
        </pc:sldMkLst>
      </pc:sldChg>
      <pc:sldChg chg="del">
        <pc:chgData name="Clark Jason Ngo" userId="S::clarkngo@cityu.edu::94af6433-7dd6-4bb1-871b-59c95f416aa7" providerId="AD" clId="Web-{43BA0FBC-5039-B92C-552C-09BDE67BBBCA}" dt="2020-09-15T21:17:43.819" v="34"/>
        <pc:sldMkLst>
          <pc:docMk/>
          <pc:sldMk cId="1377212541" sldId="569"/>
        </pc:sldMkLst>
      </pc:sldChg>
      <pc:sldChg chg="del">
        <pc:chgData name="Clark Jason Ngo" userId="S::clarkngo@cityu.edu::94af6433-7dd6-4bb1-871b-59c95f416aa7" providerId="AD" clId="Web-{43BA0FBC-5039-B92C-552C-09BDE67BBBCA}" dt="2020-09-15T21:17:43.819" v="35"/>
        <pc:sldMkLst>
          <pc:docMk/>
          <pc:sldMk cId="886254913" sldId="570"/>
        </pc:sldMkLst>
      </pc:sldChg>
      <pc:sldChg chg="del">
        <pc:chgData name="Clark Jason Ngo" userId="S::clarkngo@cityu.edu::94af6433-7dd6-4bb1-871b-59c95f416aa7" providerId="AD" clId="Web-{43BA0FBC-5039-B92C-552C-09BDE67BBBCA}" dt="2020-09-15T21:17:43.819" v="36"/>
        <pc:sldMkLst>
          <pc:docMk/>
          <pc:sldMk cId="2324583952" sldId="571"/>
        </pc:sldMkLst>
      </pc:sldChg>
      <pc:sldChg chg="del">
        <pc:chgData name="Clark Jason Ngo" userId="S::clarkngo@cityu.edu::94af6433-7dd6-4bb1-871b-59c95f416aa7" providerId="AD" clId="Web-{43BA0FBC-5039-B92C-552C-09BDE67BBBCA}" dt="2020-09-15T21:17:43.819" v="37"/>
        <pc:sldMkLst>
          <pc:docMk/>
          <pc:sldMk cId="2657945871" sldId="572"/>
        </pc:sldMkLst>
      </pc:sldChg>
      <pc:sldChg chg="del">
        <pc:chgData name="Clark Jason Ngo" userId="S::clarkngo@cityu.edu::94af6433-7dd6-4bb1-871b-59c95f416aa7" providerId="AD" clId="Web-{43BA0FBC-5039-B92C-552C-09BDE67BBBCA}" dt="2020-09-15T21:17:43.835" v="38"/>
        <pc:sldMkLst>
          <pc:docMk/>
          <pc:sldMk cId="1996992746" sldId="573"/>
        </pc:sldMkLst>
      </pc:sldChg>
      <pc:sldChg chg="del">
        <pc:chgData name="Clark Jason Ngo" userId="S::clarkngo@cityu.edu::94af6433-7dd6-4bb1-871b-59c95f416aa7" providerId="AD" clId="Web-{43BA0FBC-5039-B92C-552C-09BDE67BBBCA}" dt="2020-09-15T21:17:43.835" v="39"/>
        <pc:sldMkLst>
          <pc:docMk/>
          <pc:sldMk cId="2168616743" sldId="574"/>
        </pc:sldMkLst>
      </pc:sldChg>
      <pc:sldChg chg="del">
        <pc:chgData name="Clark Jason Ngo" userId="S::clarkngo@cityu.edu::94af6433-7dd6-4bb1-871b-59c95f416aa7" providerId="AD" clId="Web-{43BA0FBC-5039-B92C-552C-09BDE67BBBCA}" dt="2020-09-15T21:17:43.835" v="40"/>
        <pc:sldMkLst>
          <pc:docMk/>
          <pc:sldMk cId="3545307806" sldId="575"/>
        </pc:sldMkLst>
      </pc:sldChg>
    </pc:docChg>
  </pc:docChgLst>
  <pc:docChgLst>
    <pc:chgData name="Clark Jason Ngo" userId="S::clarkngo@cityu.edu::94af6433-7dd6-4bb1-871b-59c95f416aa7" providerId="AD" clId="Web-{1D3A2460-B043-B210-50CD-9680A7A4ACF8}"/>
    <pc:docChg chg="modSld">
      <pc:chgData name="Clark Jason Ngo" userId="S::clarkngo@cityu.edu::94af6433-7dd6-4bb1-871b-59c95f416aa7" providerId="AD" clId="Web-{1D3A2460-B043-B210-50CD-9680A7A4ACF8}" dt="2020-09-14T20:33:27.558" v="28"/>
      <pc:docMkLst>
        <pc:docMk/>
      </pc:docMkLst>
      <pc:sldChg chg="modSp">
        <pc:chgData name="Clark Jason Ngo" userId="S::clarkngo@cityu.edu::94af6433-7dd6-4bb1-871b-59c95f416aa7" providerId="AD" clId="Web-{1D3A2460-B043-B210-50CD-9680A7A4ACF8}" dt="2020-09-14T20:30:45.806" v="26" actId="20577"/>
        <pc:sldMkLst>
          <pc:docMk/>
          <pc:sldMk cId="0" sldId="353"/>
        </pc:sldMkLst>
        <pc:spChg chg="mod">
          <ac:chgData name="Clark Jason Ngo" userId="S::clarkngo@cityu.edu::94af6433-7dd6-4bb1-871b-59c95f416aa7" providerId="AD" clId="Web-{1D3A2460-B043-B210-50CD-9680A7A4ACF8}" dt="2020-09-14T20:30:45.806" v="26" actId="20577"/>
          <ac:spMkLst>
            <pc:docMk/>
            <pc:sldMk cId="0" sldId="353"/>
            <ac:spMk id="4098" creationId="{00000000-0000-0000-0000-000000000000}"/>
          </ac:spMkLst>
        </pc:spChg>
      </pc:sldChg>
      <pc:sldChg chg="addSp">
        <pc:chgData name="Clark Jason Ngo" userId="S::clarkngo@cityu.edu::94af6433-7dd6-4bb1-871b-59c95f416aa7" providerId="AD" clId="Web-{1D3A2460-B043-B210-50CD-9680A7A4ACF8}" dt="2020-09-14T20:33:27.558" v="28"/>
        <pc:sldMkLst>
          <pc:docMk/>
          <pc:sldMk cId="1710305323" sldId="497"/>
        </pc:sldMkLst>
        <pc:spChg chg="add">
          <ac:chgData name="Clark Jason Ngo" userId="S::clarkngo@cityu.edu::94af6433-7dd6-4bb1-871b-59c95f416aa7" providerId="AD" clId="Web-{1D3A2460-B043-B210-50CD-9680A7A4ACF8}" dt="2020-09-14T20:33:27.558" v="28"/>
          <ac:spMkLst>
            <pc:docMk/>
            <pc:sldMk cId="1710305323" sldId="497"/>
            <ac:spMk id="4" creationId="{B3923FD6-8744-403D-84A0-29B71DC7B8E6}"/>
          </ac:spMkLst>
        </pc:spChg>
      </pc:sldChg>
    </pc:docChg>
  </pc:docChgLst>
  <pc:docChgLst>
    <pc:chgData name="Sam Chung" userId="S::chungsam@cityu.edu::fd725179-d11a-41c7-81ca-2362c8f4271c" providerId="AD" clId="Web-{51FDFF75-F565-26FB-C7F1-8DAA310D6DAD}"/>
    <pc:docChg chg="addSld delSld modSld">
      <pc:chgData name="Sam Chung" userId="S::chungsam@cityu.edu::fd725179-d11a-41c7-81ca-2362c8f4271c" providerId="AD" clId="Web-{51FDFF75-F565-26FB-C7F1-8DAA310D6DAD}" dt="2023-02-25T20:36:46.118" v="79" actId="20577"/>
      <pc:docMkLst>
        <pc:docMk/>
      </pc:docMkLst>
      <pc:sldChg chg="modSp">
        <pc:chgData name="Sam Chung" userId="S::chungsam@cityu.edu::fd725179-d11a-41c7-81ca-2362c8f4271c" providerId="AD" clId="Web-{51FDFF75-F565-26FB-C7F1-8DAA310D6DAD}" dt="2023-02-25T20:33:43.894" v="5" actId="20577"/>
        <pc:sldMkLst>
          <pc:docMk/>
          <pc:sldMk cId="1500246536" sldId="507"/>
        </pc:sldMkLst>
        <pc:spChg chg="mod">
          <ac:chgData name="Sam Chung" userId="S::chungsam@cityu.edu::fd725179-d11a-41c7-81ca-2362c8f4271c" providerId="AD" clId="Web-{51FDFF75-F565-26FB-C7F1-8DAA310D6DAD}" dt="2023-02-25T20:33:43.894" v="5" actId="20577"/>
          <ac:spMkLst>
            <pc:docMk/>
            <pc:sldMk cId="1500246536" sldId="507"/>
            <ac:spMk id="2" creationId="{00000000-0000-0000-0000-000000000000}"/>
          </ac:spMkLst>
        </pc:spChg>
      </pc:sldChg>
      <pc:sldChg chg="modSp add replId">
        <pc:chgData name="Sam Chung" userId="S::chungsam@cityu.edu::fd725179-d11a-41c7-81ca-2362c8f4271c" providerId="AD" clId="Web-{51FDFF75-F565-26FB-C7F1-8DAA310D6DAD}" dt="2023-02-25T20:34:10.519" v="42" actId="20577"/>
        <pc:sldMkLst>
          <pc:docMk/>
          <pc:sldMk cId="1136953109" sldId="508"/>
        </pc:sldMkLst>
        <pc:spChg chg="mod">
          <ac:chgData name="Sam Chung" userId="S::chungsam@cityu.edu::fd725179-d11a-41c7-81ca-2362c8f4271c" providerId="AD" clId="Web-{51FDFF75-F565-26FB-C7F1-8DAA310D6DAD}" dt="2023-02-25T20:34:10.519" v="42" actId="20577"/>
          <ac:spMkLst>
            <pc:docMk/>
            <pc:sldMk cId="1136953109" sldId="508"/>
            <ac:spMk id="2" creationId="{00000000-0000-0000-0000-000000000000}"/>
          </ac:spMkLst>
        </pc:spChg>
      </pc:sldChg>
      <pc:sldChg chg="del">
        <pc:chgData name="Sam Chung" userId="S::chungsam@cityu.edu::fd725179-d11a-41c7-81ca-2362c8f4271c" providerId="AD" clId="Web-{51FDFF75-F565-26FB-C7F1-8DAA310D6DAD}" dt="2023-02-25T20:33:58.441" v="37"/>
        <pc:sldMkLst>
          <pc:docMk/>
          <pc:sldMk cId="4266022390" sldId="508"/>
        </pc:sldMkLst>
      </pc:sldChg>
      <pc:sldChg chg="modSp add replId">
        <pc:chgData name="Sam Chung" userId="S::chungsam@cityu.edu::fd725179-d11a-41c7-81ca-2362c8f4271c" providerId="AD" clId="Web-{51FDFF75-F565-26FB-C7F1-8DAA310D6DAD}" dt="2023-02-25T20:34:26.567" v="49" actId="20577"/>
        <pc:sldMkLst>
          <pc:docMk/>
          <pc:sldMk cId="346708807" sldId="509"/>
        </pc:sldMkLst>
        <pc:spChg chg="mod">
          <ac:chgData name="Sam Chung" userId="S::chungsam@cityu.edu::fd725179-d11a-41c7-81ca-2362c8f4271c" providerId="AD" clId="Web-{51FDFF75-F565-26FB-C7F1-8DAA310D6DAD}" dt="2023-02-25T20:34:26.567" v="49" actId="20577"/>
          <ac:spMkLst>
            <pc:docMk/>
            <pc:sldMk cId="346708807" sldId="509"/>
            <ac:spMk id="2" creationId="{00000000-0000-0000-0000-000000000000}"/>
          </ac:spMkLst>
        </pc:spChg>
      </pc:sldChg>
      <pc:sldChg chg="del">
        <pc:chgData name="Sam Chung" userId="S::chungsam@cityu.edu::fd725179-d11a-41c7-81ca-2362c8f4271c" providerId="AD" clId="Web-{51FDFF75-F565-26FB-C7F1-8DAA310D6DAD}" dt="2023-02-25T20:33:58.441" v="36"/>
        <pc:sldMkLst>
          <pc:docMk/>
          <pc:sldMk cId="3032738902" sldId="509"/>
        </pc:sldMkLst>
      </pc:sldChg>
      <pc:sldChg chg="del">
        <pc:chgData name="Sam Chung" userId="S::chungsam@cityu.edu::fd725179-d11a-41c7-81ca-2362c8f4271c" providerId="AD" clId="Web-{51FDFF75-F565-26FB-C7F1-8DAA310D6DAD}" dt="2023-02-25T20:33:58.441" v="35"/>
        <pc:sldMkLst>
          <pc:docMk/>
          <pc:sldMk cId="253552331" sldId="510"/>
        </pc:sldMkLst>
      </pc:sldChg>
      <pc:sldChg chg="modSp add replId">
        <pc:chgData name="Sam Chung" userId="S::chungsam@cityu.edu::fd725179-d11a-41c7-81ca-2362c8f4271c" providerId="AD" clId="Web-{51FDFF75-F565-26FB-C7F1-8DAA310D6DAD}" dt="2023-02-25T20:34:42.723" v="53" actId="20577"/>
        <pc:sldMkLst>
          <pc:docMk/>
          <pc:sldMk cId="468938601" sldId="510"/>
        </pc:sldMkLst>
        <pc:spChg chg="mod">
          <ac:chgData name="Sam Chung" userId="S::chungsam@cityu.edu::fd725179-d11a-41c7-81ca-2362c8f4271c" providerId="AD" clId="Web-{51FDFF75-F565-26FB-C7F1-8DAA310D6DAD}" dt="2023-02-25T20:34:42.723" v="53" actId="20577"/>
          <ac:spMkLst>
            <pc:docMk/>
            <pc:sldMk cId="468938601" sldId="510"/>
            <ac:spMk id="2" creationId="{00000000-0000-0000-0000-000000000000}"/>
          </ac:spMkLst>
        </pc:spChg>
      </pc:sldChg>
      <pc:sldChg chg="modSp add replId">
        <pc:chgData name="Sam Chung" userId="S::chungsam@cityu.edu::fd725179-d11a-41c7-81ca-2362c8f4271c" providerId="AD" clId="Web-{51FDFF75-F565-26FB-C7F1-8DAA310D6DAD}" dt="2023-02-25T20:35:02.162" v="55" actId="20577"/>
        <pc:sldMkLst>
          <pc:docMk/>
          <pc:sldMk cId="1969604617" sldId="511"/>
        </pc:sldMkLst>
        <pc:spChg chg="mod">
          <ac:chgData name="Sam Chung" userId="S::chungsam@cityu.edu::fd725179-d11a-41c7-81ca-2362c8f4271c" providerId="AD" clId="Web-{51FDFF75-F565-26FB-C7F1-8DAA310D6DAD}" dt="2023-02-25T20:35:02.162" v="55" actId="20577"/>
          <ac:spMkLst>
            <pc:docMk/>
            <pc:sldMk cId="1969604617" sldId="511"/>
            <ac:spMk id="2" creationId="{00000000-0000-0000-0000-000000000000}"/>
          </ac:spMkLst>
        </pc:spChg>
      </pc:sldChg>
      <pc:sldChg chg="del">
        <pc:chgData name="Sam Chung" userId="S::chungsam@cityu.edu::fd725179-d11a-41c7-81ca-2362c8f4271c" providerId="AD" clId="Web-{51FDFF75-F565-26FB-C7F1-8DAA310D6DAD}" dt="2023-02-25T20:33:58.441" v="34"/>
        <pc:sldMkLst>
          <pc:docMk/>
          <pc:sldMk cId="2436241456" sldId="511"/>
        </pc:sldMkLst>
      </pc:sldChg>
      <pc:sldChg chg="modSp add replId">
        <pc:chgData name="Sam Chung" userId="S::chungsam@cityu.edu::fd725179-d11a-41c7-81ca-2362c8f4271c" providerId="AD" clId="Web-{51FDFF75-F565-26FB-C7F1-8DAA310D6DAD}" dt="2023-02-25T20:35:14.272" v="58" actId="20577"/>
        <pc:sldMkLst>
          <pc:docMk/>
          <pc:sldMk cId="481441412" sldId="512"/>
        </pc:sldMkLst>
        <pc:spChg chg="mod">
          <ac:chgData name="Sam Chung" userId="S::chungsam@cityu.edu::fd725179-d11a-41c7-81ca-2362c8f4271c" providerId="AD" clId="Web-{51FDFF75-F565-26FB-C7F1-8DAA310D6DAD}" dt="2023-02-25T20:35:14.272" v="58" actId="20577"/>
          <ac:spMkLst>
            <pc:docMk/>
            <pc:sldMk cId="481441412" sldId="512"/>
            <ac:spMk id="2" creationId="{00000000-0000-0000-0000-000000000000}"/>
          </ac:spMkLst>
        </pc:spChg>
      </pc:sldChg>
      <pc:sldChg chg="del">
        <pc:chgData name="Sam Chung" userId="S::chungsam@cityu.edu::fd725179-d11a-41c7-81ca-2362c8f4271c" providerId="AD" clId="Web-{51FDFF75-F565-26FB-C7F1-8DAA310D6DAD}" dt="2023-02-25T20:33:58.441" v="33"/>
        <pc:sldMkLst>
          <pc:docMk/>
          <pc:sldMk cId="3849333581" sldId="512"/>
        </pc:sldMkLst>
      </pc:sldChg>
      <pc:sldChg chg="del">
        <pc:chgData name="Sam Chung" userId="S::chungsam@cityu.edu::fd725179-d11a-41c7-81ca-2362c8f4271c" providerId="AD" clId="Web-{51FDFF75-F565-26FB-C7F1-8DAA310D6DAD}" dt="2023-02-25T20:33:58.441" v="32"/>
        <pc:sldMkLst>
          <pc:docMk/>
          <pc:sldMk cId="30654087" sldId="513"/>
        </pc:sldMkLst>
      </pc:sldChg>
      <pc:sldChg chg="modSp add replId">
        <pc:chgData name="Sam Chung" userId="S::chungsam@cityu.edu::fd725179-d11a-41c7-81ca-2362c8f4271c" providerId="AD" clId="Web-{51FDFF75-F565-26FB-C7F1-8DAA310D6DAD}" dt="2023-02-25T20:35:25.413" v="60" actId="20577"/>
        <pc:sldMkLst>
          <pc:docMk/>
          <pc:sldMk cId="940557397" sldId="513"/>
        </pc:sldMkLst>
        <pc:spChg chg="mod">
          <ac:chgData name="Sam Chung" userId="S::chungsam@cityu.edu::fd725179-d11a-41c7-81ca-2362c8f4271c" providerId="AD" clId="Web-{51FDFF75-F565-26FB-C7F1-8DAA310D6DAD}" dt="2023-02-25T20:35:25.413" v="60" actId="20577"/>
          <ac:spMkLst>
            <pc:docMk/>
            <pc:sldMk cId="940557397" sldId="513"/>
            <ac:spMk id="2" creationId="{00000000-0000-0000-0000-000000000000}"/>
          </ac:spMkLst>
        </pc:spChg>
      </pc:sldChg>
      <pc:sldChg chg="del">
        <pc:chgData name="Sam Chung" userId="S::chungsam@cityu.edu::fd725179-d11a-41c7-81ca-2362c8f4271c" providerId="AD" clId="Web-{51FDFF75-F565-26FB-C7F1-8DAA310D6DAD}" dt="2023-02-25T20:33:58.441" v="31"/>
        <pc:sldMkLst>
          <pc:docMk/>
          <pc:sldMk cId="3167660293" sldId="514"/>
        </pc:sldMkLst>
      </pc:sldChg>
      <pc:sldChg chg="modSp add replId">
        <pc:chgData name="Sam Chung" userId="S::chungsam@cityu.edu::fd725179-d11a-41c7-81ca-2362c8f4271c" providerId="AD" clId="Web-{51FDFF75-F565-26FB-C7F1-8DAA310D6DAD}" dt="2023-02-25T20:35:57.741" v="65" actId="20577"/>
        <pc:sldMkLst>
          <pc:docMk/>
          <pc:sldMk cId="4053413313" sldId="514"/>
        </pc:sldMkLst>
        <pc:spChg chg="mod">
          <ac:chgData name="Sam Chung" userId="S::chungsam@cityu.edu::fd725179-d11a-41c7-81ca-2362c8f4271c" providerId="AD" clId="Web-{51FDFF75-F565-26FB-C7F1-8DAA310D6DAD}" dt="2023-02-25T20:35:57.741" v="65" actId="20577"/>
          <ac:spMkLst>
            <pc:docMk/>
            <pc:sldMk cId="4053413313" sldId="514"/>
            <ac:spMk id="2" creationId="{00000000-0000-0000-0000-000000000000}"/>
          </ac:spMkLst>
        </pc:spChg>
      </pc:sldChg>
      <pc:sldChg chg="add replId">
        <pc:chgData name="Sam Chung" userId="S::chungsam@cityu.edu::fd725179-d11a-41c7-81ca-2362c8f4271c" providerId="AD" clId="Web-{51FDFF75-F565-26FB-C7F1-8DAA310D6DAD}" dt="2023-02-25T20:35:45.647" v="63"/>
        <pc:sldMkLst>
          <pc:docMk/>
          <pc:sldMk cId="1121823611" sldId="515"/>
        </pc:sldMkLst>
      </pc:sldChg>
      <pc:sldChg chg="del">
        <pc:chgData name="Sam Chung" userId="S::chungsam@cityu.edu::fd725179-d11a-41c7-81ca-2362c8f4271c" providerId="AD" clId="Web-{51FDFF75-F565-26FB-C7F1-8DAA310D6DAD}" dt="2023-02-25T20:33:58.441" v="30"/>
        <pc:sldMkLst>
          <pc:docMk/>
          <pc:sldMk cId="1633810828" sldId="515"/>
        </pc:sldMkLst>
      </pc:sldChg>
      <pc:sldChg chg="modSp add replId">
        <pc:chgData name="Sam Chung" userId="S::chungsam@cityu.edu::fd725179-d11a-41c7-81ca-2362c8f4271c" providerId="AD" clId="Web-{51FDFF75-F565-26FB-C7F1-8DAA310D6DAD}" dt="2023-02-25T20:36:21.008" v="74" actId="20577"/>
        <pc:sldMkLst>
          <pc:docMk/>
          <pc:sldMk cId="3827191841" sldId="516"/>
        </pc:sldMkLst>
        <pc:spChg chg="mod">
          <ac:chgData name="Sam Chung" userId="S::chungsam@cityu.edu::fd725179-d11a-41c7-81ca-2362c8f4271c" providerId="AD" clId="Web-{51FDFF75-F565-26FB-C7F1-8DAA310D6DAD}" dt="2023-02-25T20:36:21.008" v="74" actId="20577"/>
          <ac:spMkLst>
            <pc:docMk/>
            <pc:sldMk cId="3827191841" sldId="516"/>
            <ac:spMk id="2" creationId="{00000000-0000-0000-0000-000000000000}"/>
          </ac:spMkLst>
        </pc:spChg>
      </pc:sldChg>
      <pc:sldChg chg="del">
        <pc:chgData name="Sam Chung" userId="S::chungsam@cityu.edu::fd725179-d11a-41c7-81ca-2362c8f4271c" providerId="AD" clId="Web-{51FDFF75-F565-26FB-C7F1-8DAA310D6DAD}" dt="2023-02-25T20:33:58.441" v="29"/>
        <pc:sldMkLst>
          <pc:docMk/>
          <pc:sldMk cId="4108214930" sldId="516"/>
        </pc:sldMkLst>
      </pc:sldChg>
      <pc:sldChg chg="modSp add replId">
        <pc:chgData name="Sam Chung" userId="S::chungsam@cityu.edu::fd725179-d11a-41c7-81ca-2362c8f4271c" providerId="AD" clId="Web-{51FDFF75-F565-26FB-C7F1-8DAA310D6DAD}" dt="2023-02-25T20:36:46.118" v="79" actId="20577"/>
        <pc:sldMkLst>
          <pc:docMk/>
          <pc:sldMk cId="143337361" sldId="517"/>
        </pc:sldMkLst>
        <pc:spChg chg="mod">
          <ac:chgData name="Sam Chung" userId="S::chungsam@cityu.edu::fd725179-d11a-41c7-81ca-2362c8f4271c" providerId="AD" clId="Web-{51FDFF75-F565-26FB-C7F1-8DAA310D6DAD}" dt="2023-02-25T20:36:46.118" v="79" actId="20577"/>
          <ac:spMkLst>
            <pc:docMk/>
            <pc:sldMk cId="143337361" sldId="517"/>
            <ac:spMk id="2" creationId="{00000000-0000-0000-0000-000000000000}"/>
          </ac:spMkLst>
        </pc:spChg>
      </pc:sldChg>
      <pc:sldChg chg="del">
        <pc:chgData name="Sam Chung" userId="S::chungsam@cityu.edu::fd725179-d11a-41c7-81ca-2362c8f4271c" providerId="AD" clId="Web-{51FDFF75-F565-26FB-C7F1-8DAA310D6DAD}" dt="2023-02-25T20:33:58.425" v="28"/>
        <pc:sldMkLst>
          <pc:docMk/>
          <pc:sldMk cId="3297301515" sldId="517"/>
        </pc:sldMkLst>
      </pc:sldChg>
      <pc:sldChg chg="del">
        <pc:chgData name="Sam Chung" userId="S::chungsam@cityu.edu::fd725179-d11a-41c7-81ca-2362c8f4271c" providerId="AD" clId="Web-{51FDFF75-F565-26FB-C7F1-8DAA310D6DAD}" dt="2023-02-25T20:33:58.425" v="27"/>
        <pc:sldMkLst>
          <pc:docMk/>
          <pc:sldMk cId="4277479350" sldId="518"/>
        </pc:sldMkLst>
      </pc:sldChg>
      <pc:sldChg chg="del">
        <pc:chgData name="Sam Chung" userId="S::chungsam@cityu.edu::fd725179-d11a-41c7-81ca-2362c8f4271c" providerId="AD" clId="Web-{51FDFF75-F565-26FB-C7F1-8DAA310D6DAD}" dt="2023-02-25T20:33:58.425" v="26"/>
        <pc:sldMkLst>
          <pc:docMk/>
          <pc:sldMk cId="2506611803" sldId="519"/>
        </pc:sldMkLst>
      </pc:sldChg>
      <pc:sldChg chg="del">
        <pc:chgData name="Sam Chung" userId="S::chungsam@cityu.edu::fd725179-d11a-41c7-81ca-2362c8f4271c" providerId="AD" clId="Web-{51FDFF75-F565-26FB-C7F1-8DAA310D6DAD}" dt="2023-02-25T20:33:58.425" v="25"/>
        <pc:sldMkLst>
          <pc:docMk/>
          <pc:sldMk cId="2206371112" sldId="520"/>
        </pc:sldMkLst>
      </pc:sldChg>
      <pc:sldChg chg="del">
        <pc:chgData name="Sam Chung" userId="S::chungsam@cityu.edu::fd725179-d11a-41c7-81ca-2362c8f4271c" providerId="AD" clId="Web-{51FDFF75-F565-26FB-C7F1-8DAA310D6DAD}" dt="2023-02-25T20:33:58.425" v="22"/>
        <pc:sldMkLst>
          <pc:docMk/>
          <pc:sldMk cId="2461626215" sldId="521"/>
        </pc:sldMkLst>
      </pc:sldChg>
      <pc:sldChg chg="del">
        <pc:chgData name="Sam Chung" userId="S::chungsam@cityu.edu::fd725179-d11a-41c7-81ca-2362c8f4271c" providerId="AD" clId="Web-{51FDFF75-F565-26FB-C7F1-8DAA310D6DAD}" dt="2023-02-25T20:33:58.425" v="21"/>
        <pc:sldMkLst>
          <pc:docMk/>
          <pc:sldMk cId="138503731" sldId="522"/>
        </pc:sldMkLst>
      </pc:sldChg>
      <pc:sldChg chg="del">
        <pc:chgData name="Sam Chung" userId="S::chungsam@cityu.edu::fd725179-d11a-41c7-81ca-2362c8f4271c" providerId="AD" clId="Web-{51FDFF75-F565-26FB-C7F1-8DAA310D6DAD}" dt="2023-02-25T20:33:58.425" v="20"/>
        <pc:sldMkLst>
          <pc:docMk/>
          <pc:sldMk cId="4221298853" sldId="523"/>
        </pc:sldMkLst>
      </pc:sldChg>
      <pc:sldChg chg="del">
        <pc:chgData name="Sam Chung" userId="S::chungsam@cityu.edu::fd725179-d11a-41c7-81ca-2362c8f4271c" providerId="AD" clId="Web-{51FDFF75-F565-26FB-C7F1-8DAA310D6DAD}" dt="2023-02-25T20:33:58.425" v="19"/>
        <pc:sldMkLst>
          <pc:docMk/>
          <pc:sldMk cId="2663625508" sldId="524"/>
        </pc:sldMkLst>
      </pc:sldChg>
      <pc:sldChg chg="del">
        <pc:chgData name="Sam Chung" userId="S::chungsam@cityu.edu::fd725179-d11a-41c7-81ca-2362c8f4271c" providerId="AD" clId="Web-{51FDFF75-F565-26FB-C7F1-8DAA310D6DAD}" dt="2023-02-25T20:33:58.425" v="18"/>
        <pc:sldMkLst>
          <pc:docMk/>
          <pc:sldMk cId="2290767259" sldId="525"/>
        </pc:sldMkLst>
      </pc:sldChg>
      <pc:sldChg chg="del">
        <pc:chgData name="Sam Chung" userId="S::chungsam@cityu.edu::fd725179-d11a-41c7-81ca-2362c8f4271c" providerId="AD" clId="Web-{51FDFF75-F565-26FB-C7F1-8DAA310D6DAD}" dt="2023-02-25T20:33:58.425" v="17"/>
        <pc:sldMkLst>
          <pc:docMk/>
          <pc:sldMk cId="491125610" sldId="526"/>
        </pc:sldMkLst>
      </pc:sldChg>
      <pc:sldChg chg="del">
        <pc:chgData name="Sam Chung" userId="S::chungsam@cityu.edu::fd725179-d11a-41c7-81ca-2362c8f4271c" providerId="AD" clId="Web-{51FDFF75-F565-26FB-C7F1-8DAA310D6DAD}" dt="2023-02-25T20:33:58.425" v="16"/>
        <pc:sldMkLst>
          <pc:docMk/>
          <pc:sldMk cId="789421719" sldId="527"/>
        </pc:sldMkLst>
      </pc:sldChg>
      <pc:sldChg chg="del">
        <pc:chgData name="Sam Chung" userId="S::chungsam@cityu.edu::fd725179-d11a-41c7-81ca-2362c8f4271c" providerId="AD" clId="Web-{51FDFF75-F565-26FB-C7F1-8DAA310D6DAD}" dt="2023-02-25T20:33:58.425" v="15"/>
        <pc:sldMkLst>
          <pc:docMk/>
          <pc:sldMk cId="2562705815" sldId="528"/>
        </pc:sldMkLst>
      </pc:sldChg>
      <pc:sldChg chg="del">
        <pc:chgData name="Sam Chung" userId="S::chungsam@cityu.edu::fd725179-d11a-41c7-81ca-2362c8f4271c" providerId="AD" clId="Web-{51FDFF75-F565-26FB-C7F1-8DAA310D6DAD}" dt="2023-02-25T20:33:58.425" v="14"/>
        <pc:sldMkLst>
          <pc:docMk/>
          <pc:sldMk cId="1609071917" sldId="529"/>
        </pc:sldMkLst>
      </pc:sldChg>
      <pc:sldChg chg="del">
        <pc:chgData name="Sam Chung" userId="S::chungsam@cityu.edu::fd725179-d11a-41c7-81ca-2362c8f4271c" providerId="AD" clId="Web-{51FDFF75-F565-26FB-C7F1-8DAA310D6DAD}" dt="2023-02-25T20:33:58.425" v="13"/>
        <pc:sldMkLst>
          <pc:docMk/>
          <pc:sldMk cId="2003012459" sldId="530"/>
        </pc:sldMkLst>
      </pc:sldChg>
      <pc:sldChg chg="del">
        <pc:chgData name="Sam Chung" userId="S::chungsam@cityu.edu::fd725179-d11a-41c7-81ca-2362c8f4271c" providerId="AD" clId="Web-{51FDFF75-F565-26FB-C7F1-8DAA310D6DAD}" dt="2023-02-25T20:33:58.425" v="12"/>
        <pc:sldMkLst>
          <pc:docMk/>
          <pc:sldMk cId="1441978672" sldId="531"/>
        </pc:sldMkLst>
      </pc:sldChg>
      <pc:sldChg chg="del">
        <pc:chgData name="Sam Chung" userId="S::chungsam@cityu.edu::fd725179-d11a-41c7-81ca-2362c8f4271c" providerId="AD" clId="Web-{51FDFF75-F565-26FB-C7F1-8DAA310D6DAD}" dt="2023-02-25T20:33:58.425" v="11"/>
        <pc:sldMkLst>
          <pc:docMk/>
          <pc:sldMk cId="3044376783" sldId="532"/>
        </pc:sldMkLst>
      </pc:sldChg>
      <pc:sldChg chg="del">
        <pc:chgData name="Sam Chung" userId="S::chungsam@cityu.edu::fd725179-d11a-41c7-81ca-2362c8f4271c" providerId="AD" clId="Web-{51FDFF75-F565-26FB-C7F1-8DAA310D6DAD}" dt="2023-02-25T20:33:58.425" v="10"/>
        <pc:sldMkLst>
          <pc:docMk/>
          <pc:sldMk cId="458488448" sldId="533"/>
        </pc:sldMkLst>
      </pc:sldChg>
      <pc:sldChg chg="del">
        <pc:chgData name="Sam Chung" userId="S::chungsam@cityu.edu::fd725179-d11a-41c7-81ca-2362c8f4271c" providerId="AD" clId="Web-{51FDFF75-F565-26FB-C7F1-8DAA310D6DAD}" dt="2023-02-25T20:33:58.425" v="9"/>
        <pc:sldMkLst>
          <pc:docMk/>
          <pc:sldMk cId="3031161894" sldId="534"/>
        </pc:sldMkLst>
      </pc:sldChg>
      <pc:sldChg chg="del">
        <pc:chgData name="Sam Chung" userId="S::chungsam@cityu.edu::fd725179-d11a-41c7-81ca-2362c8f4271c" providerId="AD" clId="Web-{51FDFF75-F565-26FB-C7F1-8DAA310D6DAD}" dt="2023-02-25T20:33:58.410" v="8"/>
        <pc:sldMkLst>
          <pc:docMk/>
          <pc:sldMk cId="1158746284" sldId="535"/>
        </pc:sldMkLst>
      </pc:sldChg>
      <pc:sldChg chg="del">
        <pc:chgData name="Sam Chung" userId="S::chungsam@cityu.edu::fd725179-d11a-41c7-81ca-2362c8f4271c" providerId="AD" clId="Web-{51FDFF75-F565-26FB-C7F1-8DAA310D6DAD}" dt="2023-02-25T20:33:58.410" v="7"/>
        <pc:sldMkLst>
          <pc:docMk/>
          <pc:sldMk cId="3943032973" sldId="536"/>
        </pc:sldMkLst>
      </pc:sldChg>
      <pc:sldChg chg="del">
        <pc:chgData name="Sam Chung" userId="S::chungsam@cityu.edu::fd725179-d11a-41c7-81ca-2362c8f4271c" providerId="AD" clId="Web-{51FDFF75-F565-26FB-C7F1-8DAA310D6DAD}" dt="2023-02-25T20:33:58.410" v="6"/>
        <pc:sldMkLst>
          <pc:docMk/>
          <pc:sldMk cId="1866898513" sldId="537"/>
        </pc:sldMkLst>
      </pc:sldChg>
      <pc:sldChg chg="del">
        <pc:chgData name="Sam Chung" userId="S::chungsam@cityu.edu::fd725179-d11a-41c7-81ca-2362c8f4271c" providerId="AD" clId="Web-{51FDFF75-F565-26FB-C7F1-8DAA310D6DAD}" dt="2023-02-25T20:33:58.425" v="24"/>
        <pc:sldMkLst>
          <pc:docMk/>
          <pc:sldMk cId="4197869934" sldId="538"/>
        </pc:sldMkLst>
      </pc:sldChg>
      <pc:sldChg chg="del">
        <pc:chgData name="Sam Chung" userId="S::chungsam@cityu.edu::fd725179-d11a-41c7-81ca-2362c8f4271c" providerId="AD" clId="Web-{51FDFF75-F565-26FB-C7F1-8DAA310D6DAD}" dt="2023-02-25T20:33:58.425" v="23"/>
        <pc:sldMkLst>
          <pc:docMk/>
          <pc:sldMk cId="3034736373" sldId="539"/>
        </pc:sldMkLst>
      </pc:sldChg>
    </pc:docChg>
  </pc:docChgLst>
  <pc:docChgLst>
    <pc:chgData name="Sam Chung" userId="S::chungsam@cityu.edu::fd725179-d11a-41c7-81ca-2362c8f4271c" providerId="AD" clId="Web-{330B9F74-CE8A-883C-C520-9EA57A3081C4}"/>
    <pc:docChg chg="modSld">
      <pc:chgData name="Sam Chung" userId="S::chungsam@cityu.edu::fd725179-d11a-41c7-81ca-2362c8f4271c" providerId="AD" clId="Web-{330B9F74-CE8A-883C-C520-9EA57A3081C4}" dt="2023-03-01T20:36:48.117" v="0" actId="20577"/>
      <pc:docMkLst>
        <pc:docMk/>
      </pc:docMkLst>
      <pc:sldChg chg="modSp">
        <pc:chgData name="Sam Chung" userId="S::chungsam@cityu.edu::fd725179-d11a-41c7-81ca-2362c8f4271c" providerId="AD" clId="Web-{330B9F74-CE8A-883C-C520-9EA57A3081C4}" dt="2023-03-01T20:36:48.117" v="0" actId="20577"/>
        <pc:sldMkLst>
          <pc:docMk/>
          <pc:sldMk cId="0" sldId="353"/>
        </pc:sldMkLst>
        <pc:spChg chg="mod">
          <ac:chgData name="Sam Chung" userId="S::chungsam@cityu.edu::fd725179-d11a-41c7-81ca-2362c8f4271c" providerId="AD" clId="Web-{330B9F74-CE8A-883C-C520-9EA57A3081C4}" dt="2023-03-01T20:36:48.117" v="0" actId="20577"/>
          <ac:spMkLst>
            <pc:docMk/>
            <pc:sldMk cId="0" sldId="353"/>
            <ac:spMk id="4098" creationId="{00000000-0000-0000-0000-000000000000}"/>
          </ac:spMkLst>
        </pc:spChg>
      </pc:sldChg>
    </pc:docChg>
  </pc:docChgLst>
  <pc:docChgLst>
    <pc:chgData name="Sam Chung" userId="fd725179-d11a-41c7-81ca-2362c8f4271c" providerId="ADAL" clId="{0F34003D-60E2-4791-8478-CBCBD413F8F4}"/>
    <pc:docChg chg="undo custSel addSld delSld modSld sldOrd">
      <pc:chgData name="Sam Chung" userId="fd725179-d11a-41c7-81ca-2362c8f4271c" providerId="ADAL" clId="{0F34003D-60E2-4791-8478-CBCBD413F8F4}" dt="2023-10-12T20:55:08.617" v="534" actId="47"/>
      <pc:docMkLst>
        <pc:docMk/>
      </pc:docMkLst>
      <pc:sldChg chg="addSp modSp mod">
        <pc:chgData name="Sam Chung" userId="fd725179-d11a-41c7-81ca-2362c8f4271c" providerId="ADAL" clId="{0F34003D-60E2-4791-8478-CBCBD413F8F4}" dt="2023-10-12T19:53:07.363" v="494" actId="1076"/>
        <pc:sldMkLst>
          <pc:docMk/>
          <pc:sldMk cId="0" sldId="353"/>
        </pc:sldMkLst>
        <pc:spChg chg="add mod">
          <ac:chgData name="Sam Chung" userId="fd725179-d11a-41c7-81ca-2362c8f4271c" providerId="ADAL" clId="{0F34003D-60E2-4791-8478-CBCBD413F8F4}" dt="2023-10-12T18:03:18.238" v="180" actId="1076"/>
          <ac:spMkLst>
            <pc:docMk/>
            <pc:sldMk cId="0" sldId="353"/>
            <ac:spMk id="3" creationId="{FF497D5F-6FE4-41F6-958F-059537A12068}"/>
          </ac:spMkLst>
        </pc:spChg>
        <pc:spChg chg="add mod ord">
          <ac:chgData name="Sam Chung" userId="fd725179-d11a-41c7-81ca-2362c8f4271c" providerId="ADAL" clId="{0F34003D-60E2-4791-8478-CBCBD413F8F4}" dt="2023-10-12T19:52:43.478" v="488" actId="1076"/>
          <ac:spMkLst>
            <pc:docMk/>
            <pc:sldMk cId="0" sldId="353"/>
            <ac:spMk id="4" creationId="{E65C187A-F1B5-A636-7ADA-4EBEDF090748}"/>
          </ac:spMkLst>
        </pc:spChg>
        <pc:spChg chg="mod">
          <ac:chgData name="Sam Chung" userId="fd725179-d11a-41c7-81ca-2362c8f4271c" providerId="ADAL" clId="{0F34003D-60E2-4791-8478-CBCBD413F8F4}" dt="2023-10-12T18:03:21.306" v="181" actId="20577"/>
          <ac:spMkLst>
            <pc:docMk/>
            <pc:sldMk cId="0" sldId="353"/>
            <ac:spMk id="4098" creationId="{00000000-0000-0000-0000-000000000000}"/>
          </ac:spMkLst>
        </pc:spChg>
        <pc:picChg chg="mod">
          <ac:chgData name="Sam Chung" userId="fd725179-d11a-41c7-81ca-2362c8f4271c" providerId="ADAL" clId="{0F34003D-60E2-4791-8478-CBCBD413F8F4}" dt="2023-10-12T19:52:48.130" v="489" actId="1076"/>
          <ac:picMkLst>
            <pc:docMk/>
            <pc:sldMk cId="0" sldId="353"/>
            <ac:picMk id="2" creationId="{5E6E480C-F42B-831B-6AEC-5996F07E7B9A}"/>
          </ac:picMkLst>
        </pc:picChg>
        <pc:picChg chg="add mod">
          <ac:chgData name="Sam Chung" userId="fd725179-d11a-41c7-81ca-2362c8f4271c" providerId="ADAL" clId="{0F34003D-60E2-4791-8478-CBCBD413F8F4}" dt="2023-10-12T19:53:07.363" v="494" actId="1076"/>
          <ac:picMkLst>
            <pc:docMk/>
            <pc:sldMk cId="0" sldId="353"/>
            <ac:picMk id="5" creationId="{B3740202-6B86-A2A3-59DA-F2AB35DE85EA}"/>
          </ac:picMkLst>
        </pc:picChg>
      </pc:sldChg>
      <pc:sldChg chg="addSp delSp modSp del mod">
        <pc:chgData name="Sam Chung" userId="fd725179-d11a-41c7-81ca-2362c8f4271c" providerId="ADAL" clId="{0F34003D-60E2-4791-8478-CBCBD413F8F4}" dt="2023-10-12T19:53:14.854" v="495" actId="47"/>
        <pc:sldMkLst>
          <pc:docMk/>
          <pc:sldMk cId="1710305323" sldId="497"/>
        </pc:sldMkLst>
        <pc:spChg chg="del mod">
          <ac:chgData name="Sam Chung" userId="fd725179-d11a-41c7-81ca-2362c8f4271c" providerId="ADAL" clId="{0F34003D-60E2-4791-8478-CBCBD413F8F4}" dt="2023-10-12T19:51:08.222" v="465" actId="21"/>
          <ac:spMkLst>
            <pc:docMk/>
            <pc:sldMk cId="1710305323" sldId="497"/>
            <ac:spMk id="3" creationId="{00000000-0000-0000-0000-000000000000}"/>
          </ac:spMkLst>
        </pc:spChg>
        <pc:spChg chg="add mod">
          <ac:chgData name="Sam Chung" userId="fd725179-d11a-41c7-81ca-2362c8f4271c" providerId="ADAL" clId="{0F34003D-60E2-4791-8478-CBCBD413F8F4}" dt="2023-10-12T19:51:08.222" v="465" actId="21"/>
          <ac:spMkLst>
            <pc:docMk/>
            <pc:sldMk cId="1710305323" sldId="497"/>
            <ac:spMk id="6" creationId="{1C7C75D1-E5C1-4C96-E046-421966C44F81}"/>
          </ac:spMkLst>
        </pc:spChg>
        <pc:picChg chg="del">
          <ac:chgData name="Sam Chung" userId="fd725179-d11a-41c7-81ca-2362c8f4271c" providerId="ADAL" clId="{0F34003D-60E2-4791-8478-CBCBD413F8F4}" dt="2023-10-12T19:52:54.028" v="490" actId="21"/>
          <ac:picMkLst>
            <pc:docMk/>
            <pc:sldMk cId="1710305323" sldId="497"/>
            <ac:picMk id="4" creationId="{D4EFDAAB-7AE4-2EF7-A05A-99A3CC44B24A}"/>
          </ac:picMkLst>
        </pc:picChg>
      </pc:sldChg>
      <pc:sldChg chg="add">
        <pc:chgData name="Sam Chung" userId="fd725179-d11a-41c7-81ca-2362c8f4271c" providerId="ADAL" clId="{0F34003D-60E2-4791-8478-CBCBD413F8F4}" dt="2023-10-12T18:04:03.894" v="182"/>
        <pc:sldMkLst>
          <pc:docMk/>
          <pc:sldMk cId="1441802837" sldId="515"/>
        </pc:sldMkLst>
      </pc:sldChg>
      <pc:sldChg chg="delSp add del mod">
        <pc:chgData name="Sam Chung" userId="fd725179-d11a-41c7-81ca-2362c8f4271c" providerId="ADAL" clId="{0F34003D-60E2-4791-8478-CBCBD413F8F4}" dt="2023-10-12T19:48:01.719" v="455" actId="47"/>
        <pc:sldMkLst>
          <pc:docMk/>
          <pc:sldMk cId="1326183053" sldId="520"/>
        </pc:sldMkLst>
        <pc:picChg chg="del">
          <ac:chgData name="Sam Chung" userId="fd725179-d11a-41c7-81ca-2362c8f4271c" providerId="ADAL" clId="{0F34003D-60E2-4791-8478-CBCBD413F8F4}" dt="2023-10-12T19:47:44.183" v="449" actId="21"/>
          <ac:picMkLst>
            <pc:docMk/>
            <pc:sldMk cId="1326183053" sldId="520"/>
            <ac:picMk id="5" creationId="{CD7D0875-5011-A4E5-9373-437363E2C0AC}"/>
          </ac:picMkLst>
        </pc:picChg>
      </pc:sldChg>
      <pc:sldChg chg="del">
        <pc:chgData name="Sam Chung" userId="fd725179-d11a-41c7-81ca-2362c8f4271c" providerId="ADAL" clId="{0F34003D-60E2-4791-8478-CBCBD413F8F4}" dt="2023-10-12T17:58:04.059" v="142" actId="47"/>
        <pc:sldMkLst>
          <pc:docMk/>
          <pc:sldMk cId="1716035846" sldId="520"/>
        </pc:sldMkLst>
      </pc:sldChg>
      <pc:sldChg chg="add del">
        <pc:chgData name="Sam Chung" userId="fd725179-d11a-41c7-81ca-2362c8f4271c" providerId="ADAL" clId="{0F34003D-60E2-4791-8478-CBCBD413F8F4}" dt="2023-10-12T18:40:55.902" v="185" actId="2696"/>
        <pc:sldMkLst>
          <pc:docMk/>
          <pc:sldMk cId="4188635057" sldId="520"/>
        </pc:sldMkLst>
      </pc:sldChg>
      <pc:sldChg chg="modSp add del mod">
        <pc:chgData name="Sam Chung" userId="fd725179-d11a-41c7-81ca-2362c8f4271c" providerId="ADAL" clId="{0F34003D-60E2-4791-8478-CBCBD413F8F4}" dt="2023-10-12T20:55:08.617" v="534" actId="47"/>
        <pc:sldMkLst>
          <pc:docMk/>
          <pc:sldMk cId="3862849213" sldId="521"/>
        </pc:sldMkLst>
        <pc:spChg chg="mod">
          <ac:chgData name="Sam Chung" userId="fd725179-d11a-41c7-81ca-2362c8f4271c" providerId="ADAL" clId="{0F34003D-60E2-4791-8478-CBCBD413F8F4}" dt="2023-10-12T18:02:35.297" v="155" actId="20577"/>
          <ac:spMkLst>
            <pc:docMk/>
            <pc:sldMk cId="3862849213" sldId="521"/>
            <ac:spMk id="2" creationId="{FCFF0A54-E9D9-EFBC-ED85-A29E92D6FEFF}"/>
          </ac:spMkLst>
        </pc:spChg>
        <pc:spChg chg="mod">
          <ac:chgData name="Sam Chung" userId="fd725179-d11a-41c7-81ca-2362c8f4271c" providerId="ADAL" clId="{0F34003D-60E2-4791-8478-CBCBD413F8F4}" dt="2023-10-12T18:02:47.349" v="175" actId="20577"/>
          <ac:spMkLst>
            <pc:docMk/>
            <pc:sldMk cId="3862849213" sldId="521"/>
            <ac:spMk id="4098" creationId="{00000000-0000-0000-0000-000000000000}"/>
          </ac:spMkLst>
        </pc:spChg>
      </pc:sldChg>
      <pc:sldChg chg="addSp modSp add mod">
        <pc:chgData name="Sam Chung" userId="fd725179-d11a-41c7-81ca-2362c8f4271c" providerId="ADAL" clId="{0F34003D-60E2-4791-8478-CBCBD413F8F4}" dt="2023-10-12T19:48:38.086" v="464" actId="20577"/>
        <pc:sldMkLst>
          <pc:docMk/>
          <pc:sldMk cId="3862849213" sldId="521"/>
        </pc:sldMkLst>
        <pc:spChg chg="mod">
          <ac:chgData name="Sam Chung" userId="fd725179-d11a-41c7-81ca-2362c8f4271c" providerId="ADAL" clId="{0F34003D-60E2-4791-8478-CBCBD413F8F4}" dt="2023-10-12T19:48:38.086" v="464" actId="20577"/>
          <ac:spMkLst>
            <pc:docMk/>
            <pc:sldMk cId="3862849213" sldId="521"/>
            <ac:spMk id="4" creationId="{D9EAFB30-69BF-B37A-69E1-652B529BA23E}"/>
          </ac:spMkLst>
        </pc:spChg>
        <pc:picChg chg="add mod">
          <ac:chgData name="Sam Chung" userId="fd725179-d11a-41c7-81ca-2362c8f4271c" providerId="ADAL" clId="{0F34003D-60E2-4791-8478-CBCBD413F8F4}" dt="2023-10-12T19:47:58.545" v="454" actId="1076"/>
          <ac:picMkLst>
            <pc:docMk/>
            <pc:sldMk cId="3862849213" sldId="521"/>
            <ac:picMk id="3" creationId="{B864BD00-0AFC-9B16-D3FF-93B2EE48ECA8}"/>
          </ac:picMkLst>
        </pc:picChg>
      </pc:sldChg>
      <pc:sldChg chg="del">
        <pc:chgData name="Sam Chung" userId="fd725179-d11a-41c7-81ca-2362c8f4271c" providerId="ADAL" clId="{0F34003D-60E2-4791-8478-CBCBD413F8F4}" dt="2023-10-12T17:58:04.059" v="142" actId="47"/>
        <pc:sldMkLst>
          <pc:docMk/>
          <pc:sldMk cId="4280916190" sldId="521"/>
        </pc:sldMkLst>
      </pc:sldChg>
      <pc:sldChg chg="delSp modSp del mod">
        <pc:chgData name="Sam Chung" userId="fd725179-d11a-41c7-81ca-2362c8f4271c" providerId="ADAL" clId="{0F34003D-60E2-4791-8478-CBCBD413F8F4}" dt="2023-10-12T17:58:50.941" v="146" actId="2696"/>
        <pc:sldMkLst>
          <pc:docMk/>
          <pc:sldMk cId="604144046" sldId="522"/>
        </pc:sldMkLst>
        <pc:spChg chg="mod">
          <ac:chgData name="Sam Chung" userId="fd725179-d11a-41c7-81ca-2362c8f4271c" providerId="ADAL" clId="{0F34003D-60E2-4791-8478-CBCBD413F8F4}" dt="2023-10-12T17:57:35.270" v="141" actId="20577"/>
          <ac:spMkLst>
            <pc:docMk/>
            <pc:sldMk cId="604144046" sldId="522"/>
            <ac:spMk id="2" creationId="{00000000-0000-0000-0000-000000000000}"/>
          </ac:spMkLst>
        </pc:spChg>
        <pc:spChg chg="del">
          <ac:chgData name="Sam Chung" userId="fd725179-d11a-41c7-81ca-2362c8f4271c" providerId="ADAL" clId="{0F34003D-60E2-4791-8478-CBCBD413F8F4}" dt="2023-10-12T17:57:00.524" v="122" actId="478"/>
          <ac:spMkLst>
            <pc:docMk/>
            <pc:sldMk cId="604144046" sldId="522"/>
            <ac:spMk id="3" creationId="{2534FEDC-C754-DA84-C9B4-D0C88C25FD95}"/>
          </ac:spMkLst>
        </pc:spChg>
      </pc:sldChg>
      <pc:sldChg chg="add">
        <pc:chgData name="Sam Chung" userId="fd725179-d11a-41c7-81ca-2362c8f4271c" providerId="ADAL" clId="{0F34003D-60E2-4791-8478-CBCBD413F8F4}" dt="2023-10-12T17:59:02.095" v="147"/>
        <pc:sldMkLst>
          <pc:docMk/>
          <pc:sldMk cId="2562869273" sldId="522"/>
        </pc:sldMkLst>
      </pc:sldChg>
      <pc:sldChg chg="add">
        <pc:chgData name="Sam Chung" userId="fd725179-d11a-41c7-81ca-2362c8f4271c" providerId="ADAL" clId="{0F34003D-60E2-4791-8478-CBCBD413F8F4}" dt="2023-10-12T18:04:03.894" v="182"/>
        <pc:sldMkLst>
          <pc:docMk/>
          <pc:sldMk cId="4232762339" sldId="523"/>
        </pc:sldMkLst>
      </pc:sldChg>
      <pc:sldChg chg="del">
        <pc:chgData name="Sam Chung" userId="fd725179-d11a-41c7-81ca-2362c8f4271c" providerId="ADAL" clId="{0F34003D-60E2-4791-8478-CBCBD413F8F4}" dt="2023-10-12T17:58:04.059" v="142" actId="47"/>
        <pc:sldMkLst>
          <pc:docMk/>
          <pc:sldMk cId="1129938771" sldId="524"/>
        </pc:sldMkLst>
      </pc:sldChg>
      <pc:sldChg chg="add">
        <pc:chgData name="Sam Chung" userId="fd725179-d11a-41c7-81ca-2362c8f4271c" providerId="ADAL" clId="{0F34003D-60E2-4791-8478-CBCBD413F8F4}" dt="2023-10-12T18:04:03.894" v="182"/>
        <pc:sldMkLst>
          <pc:docMk/>
          <pc:sldMk cId="3241429219" sldId="524"/>
        </pc:sldMkLst>
      </pc:sldChg>
      <pc:sldChg chg="add del">
        <pc:chgData name="Sam Chung" userId="fd725179-d11a-41c7-81ca-2362c8f4271c" providerId="ADAL" clId="{0F34003D-60E2-4791-8478-CBCBD413F8F4}" dt="2023-10-12T18:40:55.902" v="185" actId="2696"/>
        <pc:sldMkLst>
          <pc:docMk/>
          <pc:sldMk cId="103243740" sldId="525"/>
        </pc:sldMkLst>
      </pc:sldChg>
      <pc:sldChg chg="del">
        <pc:chgData name="Sam Chung" userId="fd725179-d11a-41c7-81ca-2362c8f4271c" providerId="ADAL" clId="{0F34003D-60E2-4791-8478-CBCBD413F8F4}" dt="2023-10-12T17:58:04.059" v="142" actId="47"/>
        <pc:sldMkLst>
          <pc:docMk/>
          <pc:sldMk cId="1405327882" sldId="525"/>
        </pc:sldMkLst>
      </pc:sldChg>
      <pc:sldChg chg="modSp add del mod">
        <pc:chgData name="Sam Chung" userId="fd725179-d11a-41c7-81ca-2362c8f4271c" providerId="ADAL" clId="{0F34003D-60E2-4791-8478-CBCBD413F8F4}" dt="2023-10-12T20:55:08.617" v="534" actId="47"/>
        <pc:sldMkLst>
          <pc:docMk/>
          <pc:sldMk cId="3315600500" sldId="525"/>
        </pc:sldMkLst>
        <pc:spChg chg="mod">
          <ac:chgData name="Sam Chung" userId="fd725179-d11a-41c7-81ca-2362c8f4271c" providerId="ADAL" clId="{0F34003D-60E2-4791-8478-CBCBD413F8F4}" dt="2023-10-12T19:06:42.204" v="267" actId="20577"/>
          <ac:spMkLst>
            <pc:docMk/>
            <pc:sldMk cId="3315600500" sldId="525"/>
            <ac:spMk id="2" creationId="{B766CDFC-2DD9-8A36-9593-EE970F52AC5F}"/>
          </ac:spMkLst>
        </pc:spChg>
        <pc:graphicFrameChg chg="mod">
          <ac:chgData name="Sam Chung" userId="fd725179-d11a-41c7-81ca-2362c8f4271c" providerId="ADAL" clId="{0F34003D-60E2-4791-8478-CBCBD413F8F4}" dt="2023-10-12T19:46:21.784" v="428" actId="20577"/>
          <ac:graphicFrameMkLst>
            <pc:docMk/>
            <pc:sldMk cId="3315600500" sldId="525"/>
            <ac:graphicFrameMk id="5" creationId="{961D0663-7E50-0D54-4BA2-11F40143EC97}"/>
          </ac:graphicFrameMkLst>
        </pc:graphicFrameChg>
      </pc:sldChg>
      <pc:sldChg chg="add">
        <pc:chgData name="Sam Chung" userId="fd725179-d11a-41c7-81ca-2362c8f4271c" providerId="ADAL" clId="{0F34003D-60E2-4791-8478-CBCBD413F8F4}" dt="2023-10-12T18:04:03.894" v="182"/>
        <pc:sldMkLst>
          <pc:docMk/>
          <pc:sldMk cId="3973594209" sldId="533"/>
        </pc:sldMkLst>
      </pc:sldChg>
      <pc:sldChg chg="modSp mod">
        <pc:chgData name="Sam Chung" userId="fd725179-d11a-41c7-81ca-2362c8f4271c" providerId="ADAL" clId="{0F34003D-60E2-4791-8478-CBCBD413F8F4}" dt="2023-10-12T17:52:21.623" v="26" actId="20577"/>
        <pc:sldMkLst>
          <pc:docMk/>
          <pc:sldMk cId="1781496965" sldId="534"/>
        </pc:sldMkLst>
        <pc:spChg chg="mod">
          <ac:chgData name="Sam Chung" userId="fd725179-d11a-41c7-81ca-2362c8f4271c" providerId="ADAL" clId="{0F34003D-60E2-4791-8478-CBCBD413F8F4}" dt="2023-10-12T17:52:21.623" v="26" actId="20577"/>
          <ac:spMkLst>
            <pc:docMk/>
            <pc:sldMk cId="1781496965" sldId="534"/>
            <ac:spMk id="3" creationId="{00000000-0000-0000-0000-000000000000}"/>
          </ac:spMkLst>
        </pc:spChg>
      </pc:sldChg>
      <pc:sldChg chg="addSp delSp modSp add del mod ord">
        <pc:chgData name="Sam Chung" userId="fd725179-d11a-41c7-81ca-2362c8f4271c" providerId="ADAL" clId="{0F34003D-60E2-4791-8478-CBCBD413F8F4}" dt="2023-10-12T20:55:08.617" v="534" actId="47"/>
        <pc:sldMkLst>
          <pc:docMk/>
          <pc:sldMk cId="1348947998" sldId="539"/>
        </pc:sldMkLst>
        <pc:spChg chg="mod">
          <ac:chgData name="Sam Chung" userId="fd725179-d11a-41c7-81ca-2362c8f4271c" providerId="ADAL" clId="{0F34003D-60E2-4791-8478-CBCBD413F8F4}" dt="2023-10-12T19:39:58.354" v="311" actId="20577"/>
          <ac:spMkLst>
            <pc:docMk/>
            <pc:sldMk cId="1348947998" sldId="539"/>
            <ac:spMk id="2" creationId="{B766CDFC-2DD9-8A36-9593-EE970F52AC5F}"/>
          </ac:spMkLst>
        </pc:spChg>
        <pc:spChg chg="add del">
          <ac:chgData name="Sam Chung" userId="fd725179-d11a-41c7-81ca-2362c8f4271c" providerId="ADAL" clId="{0F34003D-60E2-4791-8478-CBCBD413F8F4}" dt="2023-10-12T19:38:44.545" v="296"/>
          <ac:spMkLst>
            <pc:docMk/>
            <pc:sldMk cId="1348947998" sldId="539"/>
            <ac:spMk id="3" creationId="{D9A98A06-3E13-60A4-2E9B-FA2C9FA65BEC}"/>
          </ac:spMkLst>
        </pc:spChg>
        <pc:spChg chg="mod">
          <ac:chgData name="Sam Chung" userId="fd725179-d11a-41c7-81ca-2362c8f4271c" providerId="ADAL" clId="{0F34003D-60E2-4791-8478-CBCBD413F8F4}" dt="2023-10-12T19:39:18.108" v="306" actId="14100"/>
          <ac:spMkLst>
            <pc:docMk/>
            <pc:sldMk cId="1348947998" sldId="539"/>
            <ac:spMk id="5" creationId="{CF082BF1-3A5B-7DB6-91B2-49C5028E4CCE}"/>
          </ac:spMkLst>
        </pc:spChg>
        <pc:spChg chg="add del">
          <ac:chgData name="Sam Chung" userId="fd725179-d11a-41c7-81ca-2362c8f4271c" providerId="ADAL" clId="{0F34003D-60E2-4791-8478-CBCBD413F8F4}" dt="2023-10-12T19:39:05.781" v="301" actId="478"/>
          <ac:spMkLst>
            <pc:docMk/>
            <pc:sldMk cId="1348947998" sldId="539"/>
            <ac:spMk id="6" creationId="{411C80D4-ECC1-9122-02AA-D412639CE959}"/>
          </ac:spMkLst>
        </pc:spChg>
        <pc:picChg chg="del">
          <ac:chgData name="Sam Chung" userId="fd725179-d11a-41c7-81ca-2362c8f4271c" providerId="ADAL" clId="{0F34003D-60E2-4791-8478-CBCBD413F8F4}" dt="2023-10-12T19:39:20.432" v="307" actId="478"/>
          <ac:picMkLst>
            <pc:docMk/>
            <pc:sldMk cId="1348947998" sldId="539"/>
            <ac:picMk id="4" creationId="{84E311A5-A4D5-EF9B-2D8D-29344332A434}"/>
          </ac:picMkLst>
        </pc:picChg>
        <pc:picChg chg="add mod">
          <ac:chgData name="Sam Chung" userId="fd725179-d11a-41c7-81ca-2362c8f4271c" providerId="ADAL" clId="{0F34003D-60E2-4791-8478-CBCBD413F8F4}" dt="2023-10-12T19:39:42.095" v="310" actId="1076"/>
          <ac:picMkLst>
            <pc:docMk/>
            <pc:sldMk cId="1348947998" sldId="539"/>
            <ac:picMk id="7" creationId="{D7AA7631-812D-965D-519D-4FC1B71A6D7F}"/>
          </ac:picMkLst>
        </pc:picChg>
      </pc:sldChg>
      <pc:sldChg chg="add del">
        <pc:chgData name="Sam Chung" userId="fd725179-d11a-41c7-81ca-2362c8f4271c" providerId="ADAL" clId="{0F34003D-60E2-4791-8478-CBCBD413F8F4}" dt="2023-10-12T18:40:55.902" v="185" actId="2696"/>
        <pc:sldMkLst>
          <pc:docMk/>
          <pc:sldMk cId="1834808338" sldId="539"/>
        </pc:sldMkLst>
      </pc:sldChg>
      <pc:sldChg chg="modSp mod">
        <pc:chgData name="Sam Chung" userId="fd725179-d11a-41c7-81ca-2362c8f4271c" providerId="ADAL" clId="{0F34003D-60E2-4791-8478-CBCBD413F8F4}" dt="2023-10-12T17:56:23.800" v="119" actId="113"/>
        <pc:sldMkLst>
          <pc:docMk/>
          <pc:sldMk cId="2509248238" sldId="540"/>
        </pc:sldMkLst>
        <pc:spChg chg="mod">
          <ac:chgData name="Sam Chung" userId="fd725179-d11a-41c7-81ca-2362c8f4271c" providerId="ADAL" clId="{0F34003D-60E2-4791-8478-CBCBD413F8F4}" dt="2023-10-12T17:56:23.800" v="119" actId="113"/>
          <ac:spMkLst>
            <pc:docMk/>
            <pc:sldMk cId="2509248238" sldId="540"/>
            <ac:spMk id="3" creationId="{0ADF6080-7889-AE92-6996-CD0111BE03B5}"/>
          </ac:spMkLst>
        </pc:spChg>
      </pc:sldChg>
      <pc:sldChg chg="modSp mod">
        <pc:chgData name="Sam Chung" userId="fd725179-d11a-41c7-81ca-2362c8f4271c" providerId="ADAL" clId="{0F34003D-60E2-4791-8478-CBCBD413F8F4}" dt="2023-10-12T17:56:32.522" v="121" actId="14100"/>
        <pc:sldMkLst>
          <pc:docMk/>
          <pc:sldMk cId="3799815904" sldId="541"/>
        </pc:sldMkLst>
        <pc:spChg chg="mod">
          <ac:chgData name="Sam Chung" userId="fd725179-d11a-41c7-81ca-2362c8f4271c" providerId="ADAL" clId="{0F34003D-60E2-4791-8478-CBCBD413F8F4}" dt="2023-10-12T17:56:32.522" v="121" actId="14100"/>
          <ac:spMkLst>
            <pc:docMk/>
            <pc:sldMk cId="3799815904" sldId="541"/>
            <ac:spMk id="3" creationId="{0ADF6080-7889-AE92-6996-CD0111BE03B5}"/>
          </ac:spMkLst>
        </pc:spChg>
        <pc:picChg chg="mod">
          <ac:chgData name="Sam Chung" userId="fd725179-d11a-41c7-81ca-2362c8f4271c" providerId="ADAL" clId="{0F34003D-60E2-4791-8478-CBCBD413F8F4}" dt="2023-10-12T17:55:40.586" v="89" actId="14100"/>
          <ac:picMkLst>
            <pc:docMk/>
            <pc:sldMk cId="3799815904" sldId="541"/>
            <ac:picMk id="4" creationId="{6729D3AA-49BD-ABBC-6DB9-AF714B85B0CF}"/>
          </ac:picMkLst>
        </pc:picChg>
        <pc:picChg chg="mod">
          <ac:chgData name="Sam Chung" userId="fd725179-d11a-41c7-81ca-2362c8f4271c" providerId="ADAL" clId="{0F34003D-60E2-4791-8478-CBCBD413F8F4}" dt="2023-10-12T17:55:48.867" v="91" actId="1076"/>
          <ac:picMkLst>
            <pc:docMk/>
            <pc:sldMk cId="3799815904" sldId="541"/>
            <ac:picMk id="5" creationId="{1B72404A-5CC7-26F3-F0B3-910B5EE65510}"/>
          </ac:picMkLst>
        </pc:picChg>
      </pc:sldChg>
      <pc:sldChg chg="add">
        <pc:chgData name="Sam Chung" userId="fd725179-d11a-41c7-81ca-2362c8f4271c" providerId="ADAL" clId="{0F34003D-60E2-4791-8478-CBCBD413F8F4}" dt="2023-10-12T17:59:02.095" v="147"/>
        <pc:sldMkLst>
          <pc:docMk/>
          <pc:sldMk cId="60946583" sldId="543"/>
        </pc:sldMkLst>
      </pc:sldChg>
      <pc:sldChg chg="modSp del mod">
        <pc:chgData name="Sam Chung" userId="fd725179-d11a-41c7-81ca-2362c8f4271c" providerId="ADAL" clId="{0F34003D-60E2-4791-8478-CBCBD413F8F4}" dt="2023-10-12T17:58:50.941" v="146" actId="2696"/>
        <pc:sldMkLst>
          <pc:docMk/>
          <pc:sldMk cId="3277993493" sldId="543"/>
        </pc:sldMkLst>
        <pc:spChg chg="mod">
          <ac:chgData name="Sam Chung" userId="fd725179-d11a-41c7-81ca-2362c8f4271c" providerId="ADAL" clId="{0F34003D-60E2-4791-8478-CBCBD413F8F4}" dt="2023-10-12T17:57:22.066" v="129" actId="20577"/>
          <ac:spMkLst>
            <pc:docMk/>
            <pc:sldMk cId="3277993493" sldId="543"/>
            <ac:spMk id="10" creationId="{FC80313E-62F3-D828-5CE2-B000C0D7BE1F}"/>
          </ac:spMkLst>
        </pc:spChg>
      </pc:sldChg>
      <pc:sldChg chg="ord">
        <pc:chgData name="Sam Chung" userId="fd725179-d11a-41c7-81ca-2362c8f4271c" providerId="ADAL" clId="{0F34003D-60E2-4791-8478-CBCBD413F8F4}" dt="2023-10-12T17:59:20.212" v="150"/>
        <pc:sldMkLst>
          <pc:docMk/>
          <pc:sldMk cId="3018865614" sldId="544"/>
        </pc:sldMkLst>
      </pc:sldChg>
      <pc:sldChg chg="add del">
        <pc:chgData name="Sam Chung" userId="fd725179-d11a-41c7-81ca-2362c8f4271c" providerId="ADAL" clId="{0F34003D-60E2-4791-8478-CBCBD413F8F4}" dt="2023-10-12T18:40:55.902" v="185" actId="2696"/>
        <pc:sldMkLst>
          <pc:docMk/>
          <pc:sldMk cId="104105836" sldId="545"/>
        </pc:sldMkLst>
      </pc:sldChg>
      <pc:sldChg chg="del">
        <pc:chgData name="Sam Chung" userId="fd725179-d11a-41c7-81ca-2362c8f4271c" providerId="ADAL" clId="{0F34003D-60E2-4791-8478-CBCBD413F8F4}" dt="2023-10-12T17:58:04.059" v="142" actId="47"/>
        <pc:sldMkLst>
          <pc:docMk/>
          <pc:sldMk cId="486590808" sldId="545"/>
        </pc:sldMkLst>
      </pc:sldChg>
      <pc:sldChg chg="add del">
        <pc:chgData name="Sam Chung" userId="fd725179-d11a-41c7-81ca-2362c8f4271c" providerId="ADAL" clId="{0F34003D-60E2-4791-8478-CBCBD413F8F4}" dt="2023-10-12T20:55:08.617" v="534" actId="47"/>
        <pc:sldMkLst>
          <pc:docMk/>
          <pc:sldMk cId="2002511451" sldId="545"/>
        </pc:sldMkLst>
      </pc:sldChg>
      <pc:sldChg chg="add del">
        <pc:chgData name="Sam Chung" userId="fd725179-d11a-41c7-81ca-2362c8f4271c" providerId="ADAL" clId="{0F34003D-60E2-4791-8478-CBCBD413F8F4}" dt="2023-10-12T18:40:55.902" v="185" actId="2696"/>
        <pc:sldMkLst>
          <pc:docMk/>
          <pc:sldMk cId="3895540149" sldId="546"/>
        </pc:sldMkLst>
      </pc:sldChg>
      <pc:sldChg chg="add del">
        <pc:chgData name="Sam Chung" userId="fd725179-d11a-41c7-81ca-2362c8f4271c" providerId="ADAL" clId="{0F34003D-60E2-4791-8478-CBCBD413F8F4}" dt="2023-10-12T20:55:08.617" v="534" actId="47"/>
        <pc:sldMkLst>
          <pc:docMk/>
          <pc:sldMk cId="4150598293" sldId="546"/>
        </pc:sldMkLst>
      </pc:sldChg>
      <pc:sldChg chg="add del">
        <pc:chgData name="Sam Chung" userId="fd725179-d11a-41c7-81ca-2362c8f4271c" providerId="ADAL" clId="{0F34003D-60E2-4791-8478-CBCBD413F8F4}" dt="2023-10-12T18:40:55.902" v="185" actId="2696"/>
        <pc:sldMkLst>
          <pc:docMk/>
          <pc:sldMk cId="376622973" sldId="547"/>
        </pc:sldMkLst>
      </pc:sldChg>
      <pc:sldChg chg="del">
        <pc:chgData name="Sam Chung" userId="fd725179-d11a-41c7-81ca-2362c8f4271c" providerId="ADAL" clId="{0F34003D-60E2-4791-8478-CBCBD413F8F4}" dt="2023-10-12T17:59:18.745" v="148" actId="47"/>
        <pc:sldMkLst>
          <pc:docMk/>
          <pc:sldMk cId="3645725872" sldId="547"/>
        </pc:sldMkLst>
      </pc:sldChg>
      <pc:sldChg chg="addSp modSp add del mod">
        <pc:chgData name="Sam Chung" userId="fd725179-d11a-41c7-81ca-2362c8f4271c" providerId="ADAL" clId="{0F34003D-60E2-4791-8478-CBCBD413F8F4}" dt="2023-10-12T20:55:08.617" v="534" actId="47"/>
        <pc:sldMkLst>
          <pc:docMk/>
          <pc:sldMk cId="3824325083" sldId="547"/>
        </pc:sldMkLst>
        <pc:spChg chg="mod">
          <ac:chgData name="Sam Chung" userId="fd725179-d11a-41c7-81ca-2362c8f4271c" providerId="ADAL" clId="{0F34003D-60E2-4791-8478-CBCBD413F8F4}" dt="2023-10-12T19:40:17.708" v="331" actId="20577"/>
          <ac:spMkLst>
            <pc:docMk/>
            <pc:sldMk cId="3824325083" sldId="547"/>
            <ac:spMk id="2" creationId="{B766CDFC-2DD9-8A36-9593-EE970F52AC5F}"/>
          </ac:spMkLst>
        </pc:spChg>
        <pc:spChg chg="add mod">
          <ac:chgData name="Sam Chung" userId="fd725179-d11a-41c7-81ca-2362c8f4271c" providerId="ADAL" clId="{0F34003D-60E2-4791-8478-CBCBD413F8F4}" dt="2023-10-12T19:08:14.376" v="271" actId="207"/>
          <ac:spMkLst>
            <pc:docMk/>
            <pc:sldMk cId="3824325083" sldId="547"/>
            <ac:spMk id="3" creationId="{8EF8FABB-10B0-EBED-AA4E-8955E5EB3655}"/>
          </ac:spMkLst>
        </pc:spChg>
      </pc:sldChg>
      <pc:sldChg chg="add del">
        <pc:chgData name="Sam Chung" userId="fd725179-d11a-41c7-81ca-2362c8f4271c" providerId="ADAL" clId="{0F34003D-60E2-4791-8478-CBCBD413F8F4}" dt="2023-10-12T18:40:55.902" v="185" actId="2696"/>
        <pc:sldMkLst>
          <pc:docMk/>
          <pc:sldMk cId="514821332" sldId="548"/>
        </pc:sldMkLst>
      </pc:sldChg>
      <pc:sldChg chg="add del">
        <pc:chgData name="Sam Chung" userId="fd725179-d11a-41c7-81ca-2362c8f4271c" providerId="ADAL" clId="{0F34003D-60E2-4791-8478-CBCBD413F8F4}" dt="2023-10-12T19:45:15.743" v="410" actId="47"/>
        <pc:sldMkLst>
          <pc:docMk/>
          <pc:sldMk cId="1033314160" sldId="548"/>
        </pc:sldMkLst>
      </pc:sldChg>
      <pc:sldChg chg="del">
        <pc:chgData name="Sam Chung" userId="fd725179-d11a-41c7-81ca-2362c8f4271c" providerId="ADAL" clId="{0F34003D-60E2-4791-8478-CBCBD413F8F4}" dt="2023-10-12T17:58:04.059" v="142" actId="47"/>
        <pc:sldMkLst>
          <pc:docMk/>
          <pc:sldMk cId="1821180417" sldId="548"/>
        </pc:sldMkLst>
      </pc:sldChg>
      <pc:sldChg chg="add">
        <pc:chgData name="Sam Chung" userId="fd725179-d11a-41c7-81ca-2362c8f4271c" providerId="ADAL" clId="{0F34003D-60E2-4791-8478-CBCBD413F8F4}" dt="2023-10-12T17:59:02.095" v="147"/>
        <pc:sldMkLst>
          <pc:docMk/>
          <pc:sldMk cId="2367290522" sldId="549"/>
        </pc:sldMkLst>
      </pc:sldChg>
      <pc:sldChg chg="del">
        <pc:chgData name="Sam Chung" userId="fd725179-d11a-41c7-81ca-2362c8f4271c" providerId="ADAL" clId="{0F34003D-60E2-4791-8478-CBCBD413F8F4}" dt="2023-10-12T17:58:50.941" v="146" actId="2696"/>
        <pc:sldMkLst>
          <pc:docMk/>
          <pc:sldMk cId="3193568173" sldId="549"/>
        </pc:sldMkLst>
      </pc:sldChg>
      <pc:sldChg chg="addSp delSp modSp add del mod">
        <pc:chgData name="Sam Chung" userId="fd725179-d11a-41c7-81ca-2362c8f4271c" providerId="ADAL" clId="{0F34003D-60E2-4791-8478-CBCBD413F8F4}" dt="2023-10-12T20:55:08.617" v="534" actId="47"/>
        <pc:sldMkLst>
          <pc:docMk/>
          <pc:sldMk cId="754214230" sldId="555"/>
        </pc:sldMkLst>
        <pc:spChg chg="add del mod">
          <ac:chgData name="Sam Chung" userId="fd725179-d11a-41c7-81ca-2362c8f4271c" providerId="ADAL" clId="{0F34003D-60E2-4791-8478-CBCBD413F8F4}" dt="2023-10-12T18:58:44.531" v="189" actId="478"/>
          <ac:spMkLst>
            <pc:docMk/>
            <pc:sldMk cId="754214230" sldId="555"/>
            <ac:spMk id="4" creationId="{77BF9D67-F2D4-4AB3-DF80-78568D82E6A9}"/>
          </ac:spMkLst>
        </pc:spChg>
        <pc:spChg chg="del">
          <ac:chgData name="Sam Chung" userId="fd725179-d11a-41c7-81ca-2362c8f4271c" providerId="ADAL" clId="{0F34003D-60E2-4791-8478-CBCBD413F8F4}" dt="2023-10-12T18:58:40.826" v="188" actId="478"/>
          <ac:spMkLst>
            <pc:docMk/>
            <pc:sldMk cId="754214230" sldId="555"/>
            <ac:spMk id="6" creationId="{2830F453-A2C6-EF57-7039-710B877206CA}"/>
          </ac:spMkLst>
        </pc:spChg>
        <pc:picChg chg="del">
          <ac:chgData name="Sam Chung" userId="fd725179-d11a-41c7-81ca-2362c8f4271c" providerId="ADAL" clId="{0F34003D-60E2-4791-8478-CBCBD413F8F4}" dt="2023-10-12T18:43:20.505" v="187" actId="478"/>
          <ac:picMkLst>
            <pc:docMk/>
            <pc:sldMk cId="754214230" sldId="555"/>
            <ac:picMk id="5" creationId="{A543F947-667F-0119-236D-5373737599BB}"/>
          </ac:picMkLst>
        </pc:picChg>
        <pc:picChg chg="add mod">
          <ac:chgData name="Sam Chung" userId="fd725179-d11a-41c7-81ca-2362c8f4271c" providerId="ADAL" clId="{0F34003D-60E2-4791-8478-CBCBD413F8F4}" dt="2023-10-12T18:59:40.151" v="199" actId="1076"/>
          <ac:picMkLst>
            <pc:docMk/>
            <pc:sldMk cId="754214230" sldId="555"/>
            <ac:picMk id="7" creationId="{8B5B8A0B-3006-E764-C5B3-314DF55BF7DE}"/>
          </ac:picMkLst>
        </pc:picChg>
      </pc:sldChg>
      <pc:sldChg chg="add del">
        <pc:chgData name="Sam Chung" userId="fd725179-d11a-41c7-81ca-2362c8f4271c" providerId="ADAL" clId="{0F34003D-60E2-4791-8478-CBCBD413F8F4}" dt="2023-10-12T18:40:55.902" v="185" actId="2696"/>
        <pc:sldMkLst>
          <pc:docMk/>
          <pc:sldMk cId="4098013808" sldId="555"/>
        </pc:sldMkLst>
      </pc:sldChg>
      <pc:sldChg chg="add del">
        <pc:chgData name="Sam Chung" userId="fd725179-d11a-41c7-81ca-2362c8f4271c" providerId="ADAL" clId="{0F34003D-60E2-4791-8478-CBCBD413F8F4}" dt="2023-10-12T18:40:55.902" v="185" actId="2696"/>
        <pc:sldMkLst>
          <pc:docMk/>
          <pc:sldMk cId="1507308543" sldId="556"/>
        </pc:sldMkLst>
      </pc:sldChg>
      <pc:sldChg chg="addSp delSp modSp add del mod">
        <pc:chgData name="Sam Chung" userId="fd725179-d11a-41c7-81ca-2362c8f4271c" providerId="ADAL" clId="{0F34003D-60E2-4791-8478-CBCBD413F8F4}" dt="2023-10-12T20:55:08.617" v="534" actId="47"/>
        <pc:sldMkLst>
          <pc:docMk/>
          <pc:sldMk cId="2408978013" sldId="556"/>
        </pc:sldMkLst>
        <pc:spChg chg="mod">
          <ac:chgData name="Sam Chung" userId="fd725179-d11a-41c7-81ca-2362c8f4271c" providerId="ADAL" clId="{0F34003D-60E2-4791-8478-CBCBD413F8F4}" dt="2023-10-12T19:00:17.001" v="214" actId="20577"/>
          <ac:spMkLst>
            <pc:docMk/>
            <pc:sldMk cId="2408978013" sldId="556"/>
            <ac:spMk id="2" creationId="{16F5F3D6-6F23-AC77-F613-82919AD519AE}"/>
          </ac:spMkLst>
        </pc:spChg>
        <pc:spChg chg="add del mod">
          <ac:chgData name="Sam Chung" userId="fd725179-d11a-41c7-81ca-2362c8f4271c" providerId="ADAL" clId="{0F34003D-60E2-4791-8478-CBCBD413F8F4}" dt="2023-10-12T19:00:11.429" v="202" actId="478"/>
          <ac:spMkLst>
            <pc:docMk/>
            <pc:sldMk cId="2408978013" sldId="556"/>
            <ac:spMk id="5" creationId="{D8A70937-6112-E5EA-1186-622BDC291851}"/>
          </ac:spMkLst>
        </pc:spChg>
        <pc:spChg chg="del">
          <ac:chgData name="Sam Chung" userId="fd725179-d11a-41c7-81ca-2362c8f4271c" providerId="ADAL" clId="{0F34003D-60E2-4791-8478-CBCBD413F8F4}" dt="2023-10-12T19:00:09.807" v="201" actId="478"/>
          <ac:spMkLst>
            <pc:docMk/>
            <pc:sldMk cId="2408978013" sldId="556"/>
            <ac:spMk id="6" creationId="{2830F453-A2C6-EF57-7039-710B877206CA}"/>
          </ac:spMkLst>
        </pc:spChg>
        <pc:picChg chg="del">
          <ac:chgData name="Sam Chung" userId="fd725179-d11a-41c7-81ca-2362c8f4271c" providerId="ADAL" clId="{0F34003D-60E2-4791-8478-CBCBD413F8F4}" dt="2023-10-12T19:00:07.794" v="200" actId="478"/>
          <ac:picMkLst>
            <pc:docMk/>
            <pc:sldMk cId="2408978013" sldId="556"/>
            <ac:picMk id="4" creationId="{6EBB992E-7D7D-5ED2-6D66-4649F8328DF7}"/>
          </ac:picMkLst>
        </pc:picChg>
        <pc:picChg chg="add mod">
          <ac:chgData name="Sam Chung" userId="fd725179-d11a-41c7-81ca-2362c8f4271c" providerId="ADAL" clId="{0F34003D-60E2-4791-8478-CBCBD413F8F4}" dt="2023-10-12T19:00:56.663" v="218" actId="1076"/>
          <ac:picMkLst>
            <pc:docMk/>
            <pc:sldMk cId="2408978013" sldId="556"/>
            <ac:picMk id="7" creationId="{C426B041-5461-FF8D-2507-053EA6E80FB1}"/>
          </ac:picMkLst>
        </pc:picChg>
      </pc:sldChg>
      <pc:sldChg chg="add del">
        <pc:chgData name="Sam Chung" userId="fd725179-d11a-41c7-81ca-2362c8f4271c" providerId="ADAL" clId="{0F34003D-60E2-4791-8478-CBCBD413F8F4}" dt="2023-10-12T19:00:24.815" v="215" actId="47"/>
        <pc:sldMkLst>
          <pc:docMk/>
          <pc:sldMk cId="2836204070" sldId="557"/>
        </pc:sldMkLst>
      </pc:sldChg>
      <pc:sldChg chg="add del">
        <pc:chgData name="Sam Chung" userId="fd725179-d11a-41c7-81ca-2362c8f4271c" providerId="ADAL" clId="{0F34003D-60E2-4791-8478-CBCBD413F8F4}" dt="2023-10-12T18:40:55.902" v="185" actId="2696"/>
        <pc:sldMkLst>
          <pc:docMk/>
          <pc:sldMk cId="3186766040" sldId="557"/>
        </pc:sldMkLst>
      </pc:sldChg>
      <pc:sldChg chg="add del">
        <pc:chgData name="Sam Chung" userId="fd725179-d11a-41c7-81ca-2362c8f4271c" providerId="ADAL" clId="{0F34003D-60E2-4791-8478-CBCBD413F8F4}" dt="2023-10-12T18:40:55.902" v="185" actId="2696"/>
        <pc:sldMkLst>
          <pc:docMk/>
          <pc:sldMk cId="16907157" sldId="558"/>
        </pc:sldMkLst>
      </pc:sldChg>
      <pc:sldChg chg="add del">
        <pc:chgData name="Sam Chung" userId="fd725179-d11a-41c7-81ca-2362c8f4271c" providerId="ADAL" clId="{0F34003D-60E2-4791-8478-CBCBD413F8F4}" dt="2023-10-12T20:55:08.617" v="534" actId="47"/>
        <pc:sldMkLst>
          <pc:docMk/>
          <pc:sldMk cId="4121345074" sldId="558"/>
        </pc:sldMkLst>
      </pc:sldChg>
      <pc:sldChg chg="add del">
        <pc:chgData name="Sam Chung" userId="fd725179-d11a-41c7-81ca-2362c8f4271c" providerId="ADAL" clId="{0F34003D-60E2-4791-8478-CBCBD413F8F4}" dt="2023-10-12T18:40:55.902" v="185" actId="2696"/>
        <pc:sldMkLst>
          <pc:docMk/>
          <pc:sldMk cId="738137134" sldId="559"/>
        </pc:sldMkLst>
      </pc:sldChg>
      <pc:sldChg chg="add del">
        <pc:chgData name="Sam Chung" userId="fd725179-d11a-41c7-81ca-2362c8f4271c" providerId="ADAL" clId="{0F34003D-60E2-4791-8478-CBCBD413F8F4}" dt="2023-10-12T20:55:08.617" v="534" actId="47"/>
        <pc:sldMkLst>
          <pc:docMk/>
          <pc:sldMk cId="1924651081" sldId="559"/>
        </pc:sldMkLst>
      </pc:sldChg>
      <pc:sldChg chg="add del">
        <pc:chgData name="Sam Chung" userId="fd725179-d11a-41c7-81ca-2362c8f4271c" providerId="ADAL" clId="{0F34003D-60E2-4791-8478-CBCBD413F8F4}" dt="2023-10-12T18:40:55.902" v="185" actId="2696"/>
        <pc:sldMkLst>
          <pc:docMk/>
          <pc:sldMk cId="1361281287" sldId="560"/>
        </pc:sldMkLst>
      </pc:sldChg>
      <pc:sldChg chg="add del">
        <pc:chgData name="Sam Chung" userId="fd725179-d11a-41c7-81ca-2362c8f4271c" providerId="ADAL" clId="{0F34003D-60E2-4791-8478-CBCBD413F8F4}" dt="2023-10-12T20:55:08.617" v="534" actId="47"/>
        <pc:sldMkLst>
          <pc:docMk/>
          <pc:sldMk cId="1754520604" sldId="560"/>
        </pc:sldMkLst>
      </pc:sldChg>
      <pc:sldChg chg="add del">
        <pc:chgData name="Sam Chung" userId="fd725179-d11a-41c7-81ca-2362c8f4271c" providerId="ADAL" clId="{0F34003D-60E2-4791-8478-CBCBD413F8F4}" dt="2023-10-12T19:01:28.982" v="219" actId="47"/>
        <pc:sldMkLst>
          <pc:docMk/>
          <pc:sldMk cId="215836660" sldId="561"/>
        </pc:sldMkLst>
      </pc:sldChg>
      <pc:sldChg chg="add del">
        <pc:chgData name="Sam Chung" userId="fd725179-d11a-41c7-81ca-2362c8f4271c" providerId="ADAL" clId="{0F34003D-60E2-4791-8478-CBCBD413F8F4}" dt="2023-10-12T18:40:55.902" v="185" actId="2696"/>
        <pc:sldMkLst>
          <pc:docMk/>
          <pc:sldMk cId="816337987" sldId="561"/>
        </pc:sldMkLst>
      </pc:sldChg>
      <pc:sldChg chg="add del">
        <pc:chgData name="Sam Chung" userId="fd725179-d11a-41c7-81ca-2362c8f4271c" providerId="ADAL" clId="{0F34003D-60E2-4791-8478-CBCBD413F8F4}" dt="2023-10-12T18:40:55.902" v="185" actId="2696"/>
        <pc:sldMkLst>
          <pc:docMk/>
          <pc:sldMk cId="747981691" sldId="562"/>
        </pc:sldMkLst>
      </pc:sldChg>
      <pc:sldChg chg="add del">
        <pc:chgData name="Sam Chung" userId="fd725179-d11a-41c7-81ca-2362c8f4271c" providerId="ADAL" clId="{0F34003D-60E2-4791-8478-CBCBD413F8F4}" dt="2023-10-12T20:55:08.617" v="534" actId="47"/>
        <pc:sldMkLst>
          <pc:docMk/>
          <pc:sldMk cId="3772133028" sldId="562"/>
        </pc:sldMkLst>
      </pc:sldChg>
      <pc:sldChg chg="delSp modSp add del mod">
        <pc:chgData name="Sam Chung" userId="fd725179-d11a-41c7-81ca-2362c8f4271c" providerId="ADAL" clId="{0F34003D-60E2-4791-8478-CBCBD413F8F4}" dt="2023-10-12T19:02:02.907" v="223" actId="47"/>
        <pc:sldMkLst>
          <pc:docMk/>
          <pc:sldMk cId="428016901" sldId="563"/>
        </pc:sldMkLst>
        <pc:spChg chg="mod">
          <ac:chgData name="Sam Chung" userId="fd725179-d11a-41c7-81ca-2362c8f4271c" providerId="ADAL" clId="{0F34003D-60E2-4791-8478-CBCBD413F8F4}" dt="2023-10-12T19:01:53.845" v="221" actId="20577"/>
          <ac:spMkLst>
            <pc:docMk/>
            <pc:sldMk cId="428016901" sldId="563"/>
            <ac:spMk id="2" creationId="{BB17561F-B1D7-DAD2-F01A-7BE77AD41C35}"/>
          </ac:spMkLst>
        </pc:spChg>
        <pc:picChg chg="del">
          <ac:chgData name="Sam Chung" userId="fd725179-d11a-41c7-81ca-2362c8f4271c" providerId="ADAL" clId="{0F34003D-60E2-4791-8478-CBCBD413F8F4}" dt="2023-10-12T19:01:55.430" v="222" actId="478"/>
          <ac:picMkLst>
            <pc:docMk/>
            <pc:sldMk cId="428016901" sldId="563"/>
            <ac:picMk id="9" creationId="{5FD62662-A074-FD90-007B-3E9C0017DAB0}"/>
          </ac:picMkLst>
        </pc:picChg>
      </pc:sldChg>
      <pc:sldChg chg="add del">
        <pc:chgData name="Sam Chung" userId="fd725179-d11a-41c7-81ca-2362c8f4271c" providerId="ADAL" clId="{0F34003D-60E2-4791-8478-CBCBD413F8F4}" dt="2023-10-12T18:40:55.902" v="185" actId="2696"/>
        <pc:sldMkLst>
          <pc:docMk/>
          <pc:sldMk cId="1597813142" sldId="563"/>
        </pc:sldMkLst>
      </pc:sldChg>
      <pc:sldChg chg="addSp delSp modSp add del mod">
        <pc:chgData name="Sam Chung" userId="fd725179-d11a-41c7-81ca-2362c8f4271c" providerId="ADAL" clId="{0F34003D-60E2-4791-8478-CBCBD413F8F4}" dt="2023-10-12T20:55:08.617" v="534" actId="47"/>
        <pc:sldMkLst>
          <pc:docMk/>
          <pc:sldMk cId="942545219" sldId="564"/>
        </pc:sldMkLst>
        <pc:spChg chg="mod">
          <ac:chgData name="Sam Chung" userId="fd725179-d11a-41c7-81ca-2362c8f4271c" providerId="ADAL" clId="{0F34003D-60E2-4791-8478-CBCBD413F8F4}" dt="2023-10-12T19:46:39.462" v="447" actId="20577"/>
          <ac:spMkLst>
            <pc:docMk/>
            <pc:sldMk cId="942545219" sldId="564"/>
            <ac:spMk id="2" creationId="{F7B85CCD-E5A9-072C-46DB-40DFB39A9029}"/>
          </ac:spMkLst>
        </pc:spChg>
        <pc:spChg chg="mod">
          <ac:chgData name="Sam Chung" userId="fd725179-d11a-41c7-81ca-2362c8f4271c" providerId="ADAL" clId="{0F34003D-60E2-4791-8478-CBCBD413F8F4}" dt="2023-10-12T19:05:07.098" v="231" actId="255"/>
          <ac:spMkLst>
            <pc:docMk/>
            <pc:sldMk cId="942545219" sldId="564"/>
            <ac:spMk id="3" creationId="{89DF974B-20AA-DCA8-4065-5497DAE8580E}"/>
          </ac:spMkLst>
        </pc:spChg>
        <pc:picChg chg="del">
          <ac:chgData name="Sam Chung" userId="fd725179-d11a-41c7-81ca-2362c8f4271c" providerId="ADAL" clId="{0F34003D-60E2-4791-8478-CBCBD413F8F4}" dt="2023-10-12T19:04:06.693" v="224" actId="478"/>
          <ac:picMkLst>
            <pc:docMk/>
            <pc:sldMk cId="942545219" sldId="564"/>
            <ac:picMk id="5" creationId="{9786FE4D-2560-E67A-D98F-95F6E7E4FAE5}"/>
          </ac:picMkLst>
        </pc:picChg>
        <pc:picChg chg="add mod">
          <ac:chgData name="Sam Chung" userId="fd725179-d11a-41c7-81ca-2362c8f4271c" providerId="ADAL" clId="{0F34003D-60E2-4791-8478-CBCBD413F8F4}" dt="2023-10-12T19:05:33.680" v="236" actId="1076"/>
          <ac:picMkLst>
            <pc:docMk/>
            <pc:sldMk cId="942545219" sldId="564"/>
            <ac:picMk id="6" creationId="{96CF3BD7-809C-2ED1-9AB2-34881CFEC725}"/>
          </ac:picMkLst>
        </pc:picChg>
      </pc:sldChg>
      <pc:sldChg chg="add del">
        <pc:chgData name="Sam Chung" userId="fd725179-d11a-41c7-81ca-2362c8f4271c" providerId="ADAL" clId="{0F34003D-60E2-4791-8478-CBCBD413F8F4}" dt="2023-10-12T18:40:55.902" v="185" actId="2696"/>
        <pc:sldMkLst>
          <pc:docMk/>
          <pc:sldMk cId="3544578261" sldId="564"/>
        </pc:sldMkLst>
      </pc:sldChg>
      <pc:sldChg chg="add del">
        <pc:chgData name="Sam Chung" userId="fd725179-d11a-41c7-81ca-2362c8f4271c" providerId="ADAL" clId="{0F34003D-60E2-4791-8478-CBCBD413F8F4}" dt="2023-10-12T18:40:55.902" v="185" actId="2696"/>
        <pc:sldMkLst>
          <pc:docMk/>
          <pc:sldMk cId="300525486" sldId="565"/>
        </pc:sldMkLst>
      </pc:sldChg>
      <pc:sldChg chg="add del">
        <pc:chgData name="Sam Chung" userId="fd725179-d11a-41c7-81ca-2362c8f4271c" providerId="ADAL" clId="{0F34003D-60E2-4791-8478-CBCBD413F8F4}" dt="2023-10-12T19:05:29.924" v="235" actId="47"/>
        <pc:sldMkLst>
          <pc:docMk/>
          <pc:sldMk cId="3110792973" sldId="565"/>
        </pc:sldMkLst>
      </pc:sldChg>
      <pc:sldChg chg="add del">
        <pc:chgData name="Sam Chung" userId="fd725179-d11a-41c7-81ca-2362c8f4271c" providerId="ADAL" clId="{0F34003D-60E2-4791-8478-CBCBD413F8F4}" dt="2023-10-12T18:40:55.902" v="185" actId="2696"/>
        <pc:sldMkLst>
          <pc:docMk/>
          <pc:sldMk cId="250987272" sldId="566"/>
        </pc:sldMkLst>
      </pc:sldChg>
      <pc:sldChg chg="add del">
        <pc:chgData name="Sam Chung" userId="fd725179-d11a-41c7-81ca-2362c8f4271c" providerId="ADAL" clId="{0F34003D-60E2-4791-8478-CBCBD413F8F4}" dt="2023-10-12T20:55:08.617" v="534" actId="47"/>
        <pc:sldMkLst>
          <pc:docMk/>
          <pc:sldMk cId="2415581744" sldId="566"/>
        </pc:sldMkLst>
      </pc:sldChg>
      <pc:sldChg chg="add del">
        <pc:chgData name="Sam Chung" userId="fd725179-d11a-41c7-81ca-2362c8f4271c" providerId="ADAL" clId="{0F34003D-60E2-4791-8478-CBCBD413F8F4}" dt="2023-10-12T18:40:55.902" v="185" actId="2696"/>
        <pc:sldMkLst>
          <pc:docMk/>
          <pc:sldMk cId="1514729072" sldId="567"/>
        </pc:sldMkLst>
      </pc:sldChg>
      <pc:sldChg chg="add del">
        <pc:chgData name="Sam Chung" userId="fd725179-d11a-41c7-81ca-2362c8f4271c" providerId="ADAL" clId="{0F34003D-60E2-4791-8478-CBCBD413F8F4}" dt="2023-10-12T20:55:08.617" v="534" actId="47"/>
        <pc:sldMkLst>
          <pc:docMk/>
          <pc:sldMk cId="3164957487" sldId="567"/>
        </pc:sldMkLst>
      </pc:sldChg>
      <pc:sldChg chg="add del">
        <pc:chgData name="Sam Chung" userId="fd725179-d11a-41c7-81ca-2362c8f4271c" providerId="ADAL" clId="{0F34003D-60E2-4791-8478-CBCBD413F8F4}" dt="2023-10-12T18:40:55.902" v="185" actId="2696"/>
        <pc:sldMkLst>
          <pc:docMk/>
          <pc:sldMk cId="2254946497" sldId="568"/>
        </pc:sldMkLst>
      </pc:sldChg>
      <pc:sldChg chg="add del">
        <pc:chgData name="Sam Chung" userId="fd725179-d11a-41c7-81ca-2362c8f4271c" providerId="ADAL" clId="{0F34003D-60E2-4791-8478-CBCBD413F8F4}" dt="2023-10-12T20:55:08.617" v="534" actId="47"/>
        <pc:sldMkLst>
          <pc:docMk/>
          <pc:sldMk cId="2718736616" sldId="568"/>
        </pc:sldMkLst>
      </pc:sldChg>
      <pc:sldChg chg="add del">
        <pc:chgData name="Sam Chung" userId="fd725179-d11a-41c7-81ca-2362c8f4271c" providerId="ADAL" clId="{0F34003D-60E2-4791-8478-CBCBD413F8F4}" dt="2023-10-12T20:55:08.617" v="534" actId="47"/>
        <pc:sldMkLst>
          <pc:docMk/>
          <pc:sldMk cId="1823145441" sldId="569"/>
        </pc:sldMkLst>
      </pc:sldChg>
      <pc:sldChg chg="add del">
        <pc:chgData name="Sam Chung" userId="fd725179-d11a-41c7-81ca-2362c8f4271c" providerId="ADAL" clId="{0F34003D-60E2-4791-8478-CBCBD413F8F4}" dt="2023-10-12T18:40:55.902" v="185" actId="2696"/>
        <pc:sldMkLst>
          <pc:docMk/>
          <pc:sldMk cId="3819355685" sldId="569"/>
        </pc:sldMkLst>
      </pc:sldChg>
      <pc:sldChg chg="add del">
        <pc:chgData name="Sam Chung" userId="fd725179-d11a-41c7-81ca-2362c8f4271c" providerId="ADAL" clId="{0F34003D-60E2-4791-8478-CBCBD413F8F4}" dt="2023-10-12T18:40:55.902" v="185" actId="2696"/>
        <pc:sldMkLst>
          <pc:docMk/>
          <pc:sldMk cId="1103194493" sldId="570"/>
        </pc:sldMkLst>
      </pc:sldChg>
      <pc:sldChg chg="addSp delSp modSp add del mod ord">
        <pc:chgData name="Sam Chung" userId="fd725179-d11a-41c7-81ca-2362c8f4271c" providerId="ADAL" clId="{0F34003D-60E2-4791-8478-CBCBD413F8F4}" dt="2023-10-12T20:55:08.617" v="534" actId="47"/>
        <pc:sldMkLst>
          <pc:docMk/>
          <pc:sldMk cId="2623834265" sldId="570"/>
        </pc:sldMkLst>
        <pc:spChg chg="mod">
          <ac:chgData name="Sam Chung" userId="fd725179-d11a-41c7-81ca-2362c8f4271c" providerId="ADAL" clId="{0F34003D-60E2-4791-8478-CBCBD413F8F4}" dt="2023-10-12T19:41:26.662" v="362" actId="20577"/>
          <ac:spMkLst>
            <pc:docMk/>
            <pc:sldMk cId="2623834265" sldId="570"/>
            <ac:spMk id="2" creationId="{B766CDFC-2DD9-8A36-9593-EE970F52AC5F}"/>
          </ac:spMkLst>
        </pc:spChg>
        <pc:spChg chg="mod">
          <ac:chgData name="Sam Chung" userId="fd725179-d11a-41c7-81ca-2362c8f4271c" providerId="ADAL" clId="{0F34003D-60E2-4791-8478-CBCBD413F8F4}" dt="2023-10-12T19:41:33.442" v="366" actId="1076"/>
          <ac:spMkLst>
            <pc:docMk/>
            <pc:sldMk cId="2623834265" sldId="570"/>
            <ac:spMk id="5" creationId="{CF082BF1-3A5B-7DB6-91B2-49C5028E4CCE}"/>
          </ac:spMkLst>
        </pc:spChg>
        <pc:spChg chg="add del">
          <ac:chgData name="Sam Chung" userId="fd725179-d11a-41c7-81ca-2362c8f4271c" providerId="ADAL" clId="{0F34003D-60E2-4791-8478-CBCBD413F8F4}" dt="2023-10-12T19:43:07.540" v="378" actId="22"/>
          <ac:spMkLst>
            <pc:docMk/>
            <pc:sldMk cId="2623834265" sldId="570"/>
            <ac:spMk id="7" creationId="{1113D84D-EDA4-8DC2-8F03-D7F0EBBA2709}"/>
          </ac:spMkLst>
        </pc:spChg>
        <pc:spChg chg="add mod">
          <ac:chgData name="Sam Chung" userId="fd725179-d11a-41c7-81ca-2362c8f4271c" providerId="ADAL" clId="{0F34003D-60E2-4791-8478-CBCBD413F8F4}" dt="2023-10-12T19:43:54.997" v="387" actId="14100"/>
          <ac:spMkLst>
            <pc:docMk/>
            <pc:sldMk cId="2623834265" sldId="570"/>
            <ac:spMk id="9" creationId="{5422214F-3D5F-6029-7451-F179EC66C865}"/>
          </ac:spMkLst>
        </pc:spChg>
        <pc:picChg chg="add del mod">
          <ac:chgData name="Sam Chung" userId="fd725179-d11a-41c7-81ca-2362c8f4271c" providerId="ADAL" clId="{0F34003D-60E2-4791-8478-CBCBD413F8F4}" dt="2023-10-12T19:43:04.550" v="376" actId="478"/>
          <ac:picMkLst>
            <pc:docMk/>
            <pc:sldMk cId="2623834265" sldId="570"/>
            <ac:picMk id="3" creationId="{D12EE0DC-E8E8-00F7-AAF1-64880BF83239}"/>
          </ac:picMkLst>
        </pc:picChg>
        <pc:picChg chg="del">
          <ac:chgData name="Sam Chung" userId="fd725179-d11a-41c7-81ca-2362c8f4271c" providerId="ADAL" clId="{0F34003D-60E2-4791-8478-CBCBD413F8F4}" dt="2023-10-12T19:41:16.052" v="348" actId="478"/>
          <ac:picMkLst>
            <pc:docMk/>
            <pc:sldMk cId="2623834265" sldId="570"/>
            <ac:picMk id="6" creationId="{D1700EE6-2AC7-4BED-50E8-0D529DEA187D}"/>
          </ac:picMkLst>
        </pc:picChg>
        <pc:picChg chg="add mod">
          <ac:chgData name="Sam Chung" userId="fd725179-d11a-41c7-81ca-2362c8f4271c" providerId="ADAL" clId="{0F34003D-60E2-4791-8478-CBCBD413F8F4}" dt="2023-10-12T19:43:27.032" v="381" actId="1076"/>
          <ac:picMkLst>
            <pc:docMk/>
            <pc:sldMk cId="2623834265" sldId="570"/>
            <ac:picMk id="8" creationId="{A9CB860B-1F1B-38A9-A875-06EA935BBD34}"/>
          </ac:picMkLst>
        </pc:picChg>
      </pc:sldChg>
      <pc:sldChg chg="add del">
        <pc:chgData name="Sam Chung" userId="fd725179-d11a-41c7-81ca-2362c8f4271c" providerId="ADAL" clId="{0F34003D-60E2-4791-8478-CBCBD413F8F4}" dt="2023-10-12T18:40:55.902" v="185" actId="2696"/>
        <pc:sldMkLst>
          <pc:docMk/>
          <pc:sldMk cId="948655216" sldId="571"/>
        </pc:sldMkLst>
      </pc:sldChg>
      <pc:sldChg chg="modSp add del mod">
        <pc:chgData name="Sam Chung" userId="fd725179-d11a-41c7-81ca-2362c8f4271c" providerId="ADAL" clId="{0F34003D-60E2-4791-8478-CBCBD413F8F4}" dt="2023-10-12T20:55:08.617" v="534" actId="47"/>
        <pc:sldMkLst>
          <pc:docMk/>
          <pc:sldMk cId="2846233248" sldId="571"/>
        </pc:sldMkLst>
        <pc:spChg chg="mod">
          <ac:chgData name="Sam Chung" userId="fd725179-d11a-41c7-81ca-2362c8f4271c" providerId="ADAL" clId="{0F34003D-60E2-4791-8478-CBCBD413F8F4}" dt="2023-10-12T19:45:32.055" v="423" actId="20577"/>
          <ac:spMkLst>
            <pc:docMk/>
            <pc:sldMk cId="2846233248" sldId="571"/>
            <ac:spMk id="2" creationId="{B766CDFC-2DD9-8A36-9593-EE970F52AC5F}"/>
          </ac:spMkLst>
        </pc:spChg>
      </pc:sldChg>
      <pc:sldChg chg="addSp modSp add del mod">
        <pc:chgData name="Sam Chung" userId="fd725179-d11a-41c7-81ca-2362c8f4271c" providerId="ADAL" clId="{0F34003D-60E2-4791-8478-CBCBD413F8F4}" dt="2023-10-12T20:55:08.617" v="534" actId="47"/>
        <pc:sldMkLst>
          <pc:docMk/>
          <pc:sldMk cId="2818909614" sldId="572"/>
        </pc:sldMkLst>
        <pc:picChg chg="add mod">
          <ac:chgData name="Sam Chung" userId="fd725179-d11a-41c7-81ca-2362c8f4271c" providerId="ADAL" clId="{0F34003D-60E2-4791-8478-CBCBD413F8F4}" dt="2023-10-12T19:46:03.760" v="425" actId="1076"/>
          <ac:picMkLst>
            <pc:docMk/>
            <pc:sldMk cId="2818909614" sldId="572"/>
            <ac:picMk id="3" creationId="{DD78159E-C528-8ADE-8E79-96C80F1EC739}"/>
          </ac:picMkLst>
        </pc:picChg>
        <pc:picChg chg="mod">
          <ac:chgData name="Sam Chung" userId="fd725179-d11a-41c7-81ca-2362c8f4271c" providerId="ADAL" clId="{0F34003D-60E2-4791-8478-CBCBD413F8F4}" dt="2023-10-12T19:46:06.545" v="426" actId="1076"/>
          <ac:picMkLst>
            <pc:docMk/>
            <pc:sldMk cId="2818909614" sldId="572"/>
            <ac:picMk id="6" creationId="{723548B8-DC77-F223-887D-DEFE3920A4D5}"/>
          </ac:picMkLst>
        </pc:picChg>
      </pc:sldChg>
      <pc:sldChg chg="add del">
        <pc:chgData name="Sam Chung" userId="fd725179-d11a-41c7-81ca-2362c8f4271c" providerId="ADAL" clId="{0F34003D-60E2-4791-8478-CBCBD413F8F4}" dt="2023-10-12T18:40:55.902" v="185" actId="2696"/>
        <pc:sldMkLst>
          <pc:docMk/>
          <pc:sldMk cId="4224321172" sldId="572"/>
        </pc:sldMkLst>
      </pc:sldChg>
      <pc:sldChg chg="add del">
        <pc:chgData name="Sam Chung" userId="fd725179-d11a-41c7-81ca-2362c8f4271c" providerId="ADAL" clId="{0F34003D-60E2-4791-8478-CBCBD413F8F4}" dt="2023-10-12T20:55:08.617" v="534" actId="47"/>
        <pc:sldMkLst>
          <pc:docMk/>
          <pc:sldMk cId="83763584" sldId="573"/>
        </pc:sldMkLst>
      </pc:sldChg>
      <pc:sldChg chg="add del">
        <pc:chgData name="Sam Chung" userId="fd725179-d11a-41c7-81ca-2362c8f4271c" providerId="ADAL" clId="{0F34003D-60E2-4791-8478-CBCBD413F8F4}" dt="2023-10-12T18:40:55.902" v="185" actId="2696"/>
        <pc:sldMkLst>
          <pc:docMk/>
          <pc:sldMk cId="4050656333" sldId="573"/>
        </pc:sldMkLst>
      </pc:sldChg>
      <pc:sldChg chg="add del">
        <pc:chgData name="Sam Chung" userId="fd725179-d11a-41c7-81ca-2362c8f4271c" providerId="ADAL" clId="{0F34003D-60E2-4791-8478-CBCBD413F8F4}" dt="2023-10-12T19:08:51.880" v="272" actId="47"/>
        <pc:sldMkLst>
          <pc:docMk/>
          <pc:sldMk cId="2347748292" sldId="574"/>
        </pc:sldMkLst>
      </pc:sldChg>
      <pc:sldChg chg="add del">
        <pc:chgData name="Sam Chung" userId="fd725179-d11a-41c7-81ca-2362c8f4271c" providerId="ADAL" clId="{0F34003D-60E2-4791-8478-CBCBD413F8F4}" dt="2023-10-12T18:40:55.902" v="185" actId="2696"/>
        <pc:sldMkLst>
          <pc:docMk/>
          <pc:sldMk cId="2585266662" sldId="574"/>
        </pc:sldMkLst>
      </pc:sldChg>
      <pc:sldChg chg="addSp modSp add mod">
        <pc:chgData name="Sam Chung" userId="fd725179-d11a-41c7-81ca-2362c8f4271c" providerId="ADAL" clId="{0F34003D-60E2-4791-8478-CBCBD413F8F4}" dt="2023-10-12T19:55:05.547" v="517" actId="20577"/>
        <pc:sldMkLst>
          <pc:docMk/>
          <pc:sldMk cId="0" sldId="575"/>
        </pc:sldMkLst>
        <pc:spChg chg="add mod">
          <ac:chgData name="Sam Chung" userId="fd725179-d11a-41c7-81ca-2362c8f4271c" providerId="ADAL" clId="{0F34003D-60E2-4791-8478-CBCBD413F8F4}" dt="2023-10-12T19:54:58.772" v="514" actId="20577"/>
          <ac:spMkLst>
            <pc:docMk/>
            <pc:sldMk cId="0" sldId="575"/>
            <ac:spMk id="3" creationId="{C0AE96C7-A885-9425-862E-9D8E841B0765}"/>
          </ac:spMkLst>
        </pc:spChg>
        <pc:spChg chg="mod">
          <ac:chgData name="Sam Chung" userId="fd725179-d11a-41c7-81ca-2362c8f4271c" providerId="ADAL" clId="{0F34003D-60E2-4791-8478-CBCBD413F8F4}" dt="2023-10-12T19:55:05.547" v="517" actId="20577"/>
          <ac:spMkLst>
            <pc:docMk/>
            <pc:sldMk cId="0" sldId="575"/>
            <ac:spMk id="4098" creationId="{00000000-0000-0000-0000-000000000000}"/>
          </ac:spMkLst>
        </pc:spChg>
      </pc:sldChg>
      <pc:sldChg chg="addSp delSp modSp add mod">
        <pc:chgData name="Sam Chung" userId="fd725179-d11a-41c7-81ca-2362c8f4271c" providerId="ADAL" clId="{0F34003D-60E2-4791-8478-CBCBD413F8F4}" dt="2023-10-12T19:54:32.516" v="505" actId="478"/>
        <pc:sldMkLst>
          <pc:docMk/>
          <pc:sldMk cId="3296346939" sldId="576"/>
        </pc:sldMkLst>
        <pc:spChg chg="mod">
          <ac:chgData name="Sam Chung" userId="fd725179-d11a-41c7-81ca-2362c8f4271c" providerId="ADAL" clId="{0F34003D-60E2-4791-8478-CBCBD413F8F4}" dt="2023-10-12T19:54:20.580" v="500" actId="255"/>
          <ac:spMkLst>
            <pc:docMk/>
            <pc:sldMk cId="3296346939" sldId="576"/>
            <ac:spMk id="2" creationId="{00000000-0000-0000-0000-000000000000}"/>
          </ac:spMkLst>
        </pc:spChg>
        <pc:spChg chg="del mod">
          <ac:chgData name="Sam Chung" userId="fd725179-d11a-41c7-81ca-2362c8f4271c" providerId="ADAL" clId="{0F34003D-60E2-4791-8478-CBCBD413F8F4}" dt="2023-10-12T19:54:24.122" v="501" actId="478"/>
          <ac:spMkLst>
            <pc:docMk/>
            <pc:sldMk cId="3296346939" sldId="576"/>
            <ac:spMk id="3" creationId="{00000000-0000-0000-0000-000000000000}"/>
          </ac:spMkLst>
        </pc:spChg>
        <pc:spChg chg="del">
          <ac:chgData name="Sam Chung" userId="fd725179-d11a-41c7-81ca-2362c8f4271c" providerId="ADAL" clId="{0F34003D-60E2-4791-8478-CBCBD413F8F4}" dt="2023-10-12T19:54:32.516" v="505" actId="478"/>
          <ac:spMkLst>
            <pc:docMk/>
            <pc:sldMk cId="3296346939" sldId="576"/>
            <ac:spMk id="6" creationId="{FA9CEB25-BACC-B9FC-7BA4-24AA85BDCD18}"/>
          </ac:spMkLst>
        </pc:spChg>
        <pc:spChg chg="add del mod">
          <ac:chgData name="Sam Chung" userId="fd725179-d11a-41c7-81ca-2362c8f4271c" providerId="ADAL" clId="{0F34003D-60E2-4791-8478-CBCBD413F8F4}" dt="2023-10-12T19:54:26.820" v="502" actId="478"/>
          <ac:spMkLst>
            <pc:docMk/>
            <pc:sldMk cId="3296346939" sldId="576"/>
            <ac:spMk id="7" creationId="{FD290E51-ECB7-BDDC-D502-E5848AF0DF93}"/>
          </ac:spMkLst>
        </pc:spChg>
        <pc:picChg chg="mod">
          <ac:chgData name="Sam Chung" userId="fd725179-d11a-41c7-81ca-2362c8f4271c" providerId="ADAL" clId="{0F34003D-60E2-4791-8478-CBCBD413F8F4}" dt="2023-10-12T19:54:31.375" v="504" actId="1076"/>
          <ac:picMkLst>
            <pc:docMk/>
            <pc:sldMk cId="3296346939" sldId="576"/>
            <ac:picMk id="5" creationId="{120D8E37-8D06-F8D9-16D3-B039C26417A2}"/>
          </ac:picMkLst>
        </pc:picChg>
      </pc:sldChg>
      <pc:sldChg chg="add">
        <pc:chgData name="Sam Chung" userId="fd725179-d11a-41c7-81ca-2362c8f4271c" providerId="ADAL" clId="{0F34003D-60E2-4791-8478-CBCBD413F8F4}" dt="2023-10-12T18:04:03.894" v="182"/>
        <pc:sldMkLst>
          <pc:docMk/>
          <pc:sldMk cId="2507173068" sldId="577"/>
        </pc:sldMkLst>
      </pc:sldChg>
      <pc:sldChg chg="add">
        <pc:chgData name="Sam Chung" userId="fd725179-d11a-41c7-81ca-2362c8f4271c" providerId="ADAL" clId="{0F34003D-60E2-4791-8478-CBCBD413F8F4}" dt="2023-10-12T18:04:03.894" v="182"/>
        <pc:sldMkLst>
          <pc:docMk/>
          <pc:sldMk cId="2780348560" sldId="578"/>
        </pc:sldMkLst>
      </pc:sldChg>
      <pc:sldChg chg="add">
        <pc:chgData name="Sam Chung" userId="fd725179-d11a-41c7-81ca-2362c8f4271c" providerId="ADAL" clId="{0F34003D-60E2-4791-8478-CBCBD413F8F4}" dt="2023-10-12T18:04:03.894" v="182"/>
        <pc:sldMkLst>
          <pc:docMk/>
          <pc:sldMk cId="34491037" sldId="579"/>
        </pc:sldMkLst>
      </pc:sldChg>
      <pc:sldChg chg="add">
        <pc:chgData name="Sam Chung" userId="fd725179-d11a-41c7-81ca-2362c8f4271c" providerId="ADAL" clId="{0F34003D-60E2-4791-8478-CBCBD413F8F4}" dt="2023-10-12T18:04:03.894" v="182"/>
        <pc:sldMkLst>
          <pc:docMk/>
          <pc:sldMk cId="3774267353" sldId="580"/>
        </pc:sldMkLst>
      </pc:sldChg>
      <pc:sldChg chg="add">
        <pc:chgData name="Sam Chung" userId="fd725179-d11a-41c7-81ca-2362c8f4271c" providerId="ADAL" clId="{0F34003D-60E2-4791-8478-CBCBD413F8F4}" dt="2023-10-12T18:04:03.894" v="182"/>
        <pc:sldMkLst>
          <pc:docMk/>
          <pc:sldMk cId="2955944320" sldId="581"/>
        </pc:sldMkLst>
      </pc:sldChg>
      <pc:sldChg chg="add">
        <pc:chgData name="Sam Chung" userId="fd725179-d11a-41c7-81ca-2362c8f4271c" providerId="ADAL" clId="{0F34003D-60E2-4791-8478-CBCBD413F8F4}" dt="2023-10-12T18:04:03.894" v="182"/>
        <pc:sldMkLst>
          <pc:docMk/>
          <pc:sldMk cId="2173620997" sldId="582"/>
        </pc:sldMkLst>
      </pc:sldChg>
      <pc:sldChg chg="add">
        <pc:chgData name="Sam Chung" userId="fd725179-d11a-41c7-81ca-2362c8f4271c" providerId="ADAL" clId="{0F34003D-60E2-4791-8478-CBCBD413F8F4}" dt="2023-10-12T18:04:03.894" v="182"/>
        <pc:sldMkLst>
          <pc:docMk/>
          <pc:sldMk cId="1429081301" sldId="583"/>
        </pc:sldMkLst>
      </pc:sldChg>
      <pc:sldChg chg="add">
        <pc:chgData name="Sam Chung" userId="fd725179-d11a-41c7-81ca-2362c8f4271c" providerId="ADAL" clId="{0F34003D-60E2-4791-8478-CBCBD413F8F4}" dt="2023-10-12T18:04:03.894" v="182"/>
        <pc:sldMkLst>
          <pc:docMk/>
          <pc:sldMk cId="1360118060" sldId="584"/>
        </pc:sldMkLst>
      </pc:sldChg>
      <pc:sldChg chg="add">
        <pc:chgData name="Sam Chung" userId="fd725179-d11a-41c7-81ca-2362c8f4271c" providerId="ADAL" clId="{0F34003D-60E2-4791-8478-CBCBD413F8F4}" dt="2023-10-12T18:04:03.894" v="182"/>
        <pc:sldMkLst>
          <pc:docMk/>
          <pc:sldMk cId="3777763423" sldId="585"/>
        </pc:sldMkLst>
      </pc:sldChg>
      <pc:sldChg chg="add">
        <pc:chgData name="Sam Chung" userId="fd725179-d11a-41c7-81ca-2362c8f4271c" providerId="ADAL" clId="{0F34003D-60E2-4791-8478-CBCBD413F8F4}" dt="2023-10-12T18:04:03.894" v="182"/>
        <pc:sldMkLst>
          <pc:docMk/>
          <pc:sldMk cId="1092295325" sldId="586"/>
        </pc:sldMkLst>
      </pc:sldChg>
      <pc:sldChg chg="add">
        <pc:chgData name="Sam Chung" userId="fd725179-d11a-41c7-81ca-2362c8f4271c" providerId="ADAL" clId="{0F34003D-60E2-4791-8478-CBCBD413F8F4}" dt="2023-10-12T18:04:03.894" v="182"/>
        <pc:sldMkLst>
          <pc:docMk/>
          <pc:sldMk cId="35541616" sldId="587"/>
        </pc:sldMkLst>
      </pc:sldChg>
      <pc:sldChg chg="add">
        <pc:chgData name="Sam Chung" userId="fd725179-d11a-41c7-81ca-2362c8f4271c" providerId="ADAL" clId="{0F34003D-60E2-4791-8478-CBCBD413F8F4}" dt="2023-10-12T18:04:03.894" v="182"/>
        <pc:sldMkLst>
          <pc:docMk/>
          <pc:sldMk cId="1514372709" sldId="588"/>
        </pc:sldMkLst>
      </pc:sldChg>
      <pc:sldChg chg="add">
        <pc:chgData name="Sam Chung" userId="fd725179-d11a-41c7-81ca-2362c8f4271c" providerId="ADAL" clId="{0F34003D-60E2-4791-8478-CBCBD413F8F4}" dt="2023-10-12T18:04:03.894" v="182"/>
        <pc:sldMkLst>
          <pc:docMk/>
          <pc:sldMk cId="1473694321" sldId="589"/>
        </pc:sldMkLst>
      </pc:sldChg>
      <pc:sldChg chg="add">
        <pc:chgData name="Sam Chung" userId="fd725179-d11a-41c7-81ca-2362c8f4271c" providerId="ADAL" clId="{0F34003D-60E2-4791-8478-CBCBD413F8F4}" dt="2023-10-12T18:04:03.894" v="182"/>
        <pc:sldMkLst>
          <pc:docMk/>
          <pc:sldMk cId="3203767783" sldId="590"/>
        </pc:sldMkLst>
      </pc:sldChg>
      <pc:sldChg chg="add">
        <pc:chgData name="Sam Chung" userId="fd725179-d11a-41c7-81ca-2362c8f4271c" providerId="ADAL" clId="{0F34003D-60E2-4791-8478-CBCBD413F8F4}" dt="2023-10-12T18:04:03.894" v="182"/>
        <pc:sldMkLst>
          <pc:docMk/>
          <pc:sldMk cId="1606207172" sldId="591"/>
        </pc:sldMkLst>
      </pc:sldChg>
      <pc:sldChg chg="add">
        <pc:chgData name="Sam Chung" userId="fd725179-d11a-41c7-81ca-2362c8f4271c" providerId="ADAL" clId="{0F34003D-60E2-4791-8478-CBCBD413F8F4}" dt="2023-10-12T18:04:03.894" v="182"/>
        <pc:sldMkLst>
          <pc:docMk/>
          <pc:sldMk cId="2792542667" sldId="592"/>
        </pc:sldMkLst>
      </pc:sldChg>
      <pc:sldChg chg="add">
        <pc:chgData name="Sam Chung" userId="fd725179-d11a-41c7-81ca-2362c8f4271c" providerId="ADAL" clId="{0F34003D-60E2-4791-8478-CBCBD413F8F4}" dt="2023-10-12T18:04:03.894" v="182"/>
        <pc:sldMkLst>
          <pc:docMk/>
          <pc:sldMk cId="3593213302" sldId="593"/>
        </pc:sldMkLst>
      </pc:sldChg>
      <pc:sldChg chg="add">
        <pc:chgData name="Sam Chung" userId="fd725179-d11a-41c7-81ca-2362c8f4271c" providerId="ADAL" clId="{0F34003D-60E2-4791-8478-CBCBD413F8F4}" dt="2023-10-12T18:04:03.894" v="182"/>
        <pc:sldMkLst>
          <pc:docMk/>
          <pc:sldMk cId="2406510593" sldId="594"/>
        </pc:sldMkLst>
      </pc:sldChg>
      <pc:sldChg chg="add">
        <pc:chgData name="Sam Chung" userId="fd725179-d11a-41c7-81ca-2362c8f4271c" providerId="ADAL" clId="{0F34003D-60E2-4791-8478-CBCBD413F8F4}" dt="2023-10-12T18:04:03.894" v="182"/>
        <pc:sldMkLst>
          <pc:docMk/>
          <pc:sldMk cId="129246794" sldId="595"/>
        </pc:sldMkLst>
      </pc:sldChg>
      <pc:sldChg chg="add">
        <pc:chgData name="Sam Chung" userId="fd725179-d11a-41c7-81ca-2362c8f4271c" providerId="ADAL" clId="{0F34003D-60E2-4791-8478-CBCBD413F8F4}" dt="2023-10-12T18:04:03.894" v="182"/>
        <pc:sldMkLst>
          <pc:docMk/>
          <pc:sldMk cId="2216857633" sldId="596"/>
        </pc:sldMkLst>
      </pc:sldChg>
      <pc:sldChg chg="modSp add mod">
        <pc:chgData name="Sam Chung" userId="fd725179-d11a-41c7-81ca-2362c8f4271c" providerId="ADAL" clId="{0F34003D-60E2-4791-8478-CBCBD413F8F4}" dt="2023-10-12T19:57:04.443" v="529" actId="20577"/>
        <pc:sldMkLst>
          <pc:docMk/>
          <pc:sldMk cId="1097369687" sldId="597"/>
        </pc:sldMkLst>
        <pc:spChg chg="mod">
          <ac:chgData name="Sam Chung" userId="fd725179-d11a-41c7-81ca-2362c8f4271c" providerId="ADAL" clId="{0F34003D-60E2-4791-8478-CBCBD413F8F4}" dt="2023-10-12T19:57:04.443" v="529" actId="20577"/>
          <ac:spMkLst>
            <pc:docMk/>
            <pc:sldMk cId="1097369687" sldId="597"/>
            <ac:spMk id="2" creationId="{00000000-0000-0000-0000-000000000000}"/>
          </ac:spMkLst>
        </pc:spChg>
      </pc:sldChg>
      <pc:sldChg chg="modSp add del mod">
        <pc:chgData name="Sam Chung" userId="fd725179-d11a-41c7-81ca-2362c8f4271c" providerId="ADAL" clId="{0F34003D-60E2-4791-8478-CBCBD413F8F4}" dt="2023-10-12T19:58:03.501" v="531" actId="47"/>
        <pc:sldMkLst>
          <pc:docMk/>
          <pc:sldMk cId="1319960395" sldId="598"/>
        </pc:sldMkLst>
        <pc:spChg chg="mod">
          <ac:chgData name="Sam Chung" userId="fd725179-d11a-41c7-81ca-2362c8f4271c" providerId="ADAL" clId="{0F34003D-60E2-4791-8478-CBCBD413F8F4}" dt="2023-10-12T19:57:00.481" v="526" actId="20577"/>
          <ac:spMkLst>
            <pc:docMk/>
            <pc:sldMk cId="1319960395" sldId="598"/>
            <ac:spMk id="2" creationId="{90520716-AA47-C3CB-284E-A787923A562F}"/>
          </ac:spMkLst>
        </pc:spChg>
      </pc:sldChg>
      <pc:sldChg chg="modSp add del mod">
        <pc:chgData name="Sam Chung" userId="fd725179-d11a-41c7-81ca-2362c8f4271c" providerId="ADAL" clId="{0F34003D-60E2-4791-8478-CBCBD413F8F4}" dt="2023-10-12T19:58:04.953" v="532" actId="47"/>
        <pc:sldMkLst>
          <pc:docMk/>
          <pc:sldMk cId="439346977" sldId="599"/>
        </pc:sldMkLst>
        <pc:spChg chg="mod">
          <ac:chgData name="Sam Chung" userId="fd725179-d11a-41c7-81ca-2362c8f4271c" providerId="ADAL" clId="{0F34003D-60E2-4791-8478-CBCBD413F8F4}" dt="2023-10-12T19:56:59.086" v="524" actId="20577"/>
          <ac:spMkLst>
            <pc:docMk/>
            <pc:sldMk cId="439346977" sldId="599"/>
            <ac:spMk id="2" creationId="{90520716-AA47-C3CB-284E-A787923A562F}"/>
          </ac:spMkLst>
        </pc:spChg>
      </pc:sldChg>
      <pc:sldChg chg="add">
        <pc:chgData name="Sam Chung" userId="fd725179-d11a-41c7-81ca-2362c8f4271c" providerId="ADAL" clId="{0F34003D-60E2-4791-8478-CBCBD413F8F4}" dt="2023-10-12T18:04:03.894" v="182"/>
        <pc:sldMkLst>
          <pc:docMk/>
          <pc:sldMk cId="2339558129" sldId="600"/>
        </pc:sldMkLst>
      </pc:sldChg>
      <pc:sldChg chg="add">
        <pc:chgData name="Sam Chung" userId="fd725179-d11a-41c7-81ca-2362c8f4271c" providerId="ADAL" clId="{0F34003D-60E2-4791-8478-CBCBD413F8F4}" dt="2023-10-12T18:04:03.894" v="182"/>
        <pc:sldMkLst>
          <pc:docMk/>
          <pc:sldMk cId="3447690692" sldId="601"/>
        </pc:sldMkLst>
      </pc:sldChg>
      <pc:sldChg chg="add">
        <pc:chgData name="Sam Chung" userId="fd725179-d11a-41c7-81ca-2362c8f4271c" providerId="ADAL" clId="{0F34003D-60E2-4791-8478-CBCBD413F8F4}" dt="2023-10-12T18:04:03.894" v="182"/>
        <pc:sldMkLst>
          <pc:docMk/>
          <pc:sldMk cId="492922332" sldId="602"/>
        </pc:sldMkLst>
      </pc:sldChg>
      <pc:sldChg chg="add">
        <pc:chgData name="Sam Chung" userId="fd725179-d11a-41c7-81ca-2362c8f4271c" providerId="ADAL" clId="{0F34003D-60E2-4791-8478-CBCBD413F8F4}" dt="2023-10-12T18:04:03.894" v="182"/>
        <pc:sldMkLst>
          <pc:docMk/>
          <pc:sldMk cId="2676382006" sldId="603"/>
        </pc:sldMkLst>
      </pc:sldChg>
      <pc:sldChg chg="add">
        <pc:chgData name="Sam Chung" userId="fd725179-d11a-41c7-81ca-2362c8f4271c" providerId="ADAL" clId="{0F34003D-60E2-4791-8478-CBCBD413F8F4}" dt="2023-10-12T18:04:03.894" v="182"/>
        <pc:sldMkLst>
          <pc:docMk/>
          <pc:sldMk cId="1091970198" sldId="604"/>
        </pc:sldMkLst>
      </pc:sldChg>
      <pc:sldChg chg="add">
        <pc:chgData name="Sam Chung" userId="fd725179-d11a-41c7-81ca-2362c8f4271c" providerId="ADAL" clId="{0F34003D-60E2-4791-8478-CBCBD413F8F4}" dt="2023-10-12T18:04:03.894" v="182"/>
        <pc:sldMkLst>
          <pc:docMk/>
          <pc:sldMk cId="91356334" sldId="605"/>
        </pc:sldMkLst>
      </pc:sldChg>
      <pc:sldChg chg="add del">
        <pc:chgData name="Sam Chung" userId="fd725179-d11a-41c7-81ca-2362c8f4271c" providerId="ADAL" clId="{0F34003D-60E2-4791-8478-CBCBD413F8F4}" dt="2023-10-12T19:58:10.033" v="533" actId="47"/>
        <pc:sldMkLst>
          <pc:docMk/>
          <pc:sldMk cId="2020739724" sldId="606"/>
        </pc:sldMkLst>
      </pc:sldChg>
      <pc:sldChg chg="add del">
        <pc:chgData name="Sam Chung" userId="fd725179-d11a-41c7-81ca-2362c8f4271c" providerId="ADAL" clId="{0F34003D-60E2-4791-8478-CBCBD413F8F4}" dt="2023-10-12T19:57:38.605" v="530" actId="47"/>
        <pc:sldMkLst>
          <pc:docMk/>
          <pc:sldMk cId="4040406735" sldId="607"/>
        </pc:sldMkLst>
      </pc:sldChg>
      <pc:sldChg chg="add del">
        <pc:chgData name="Sam Chung" userId="fd725179-d11a-41c7-81ca-2362c8f4271c" providerId="ADAL" clId="{0F34003D-60E2-4791-8478-CBCBD413F8F4}" dt="2023-10-12T19:57:38.605" v="530" actId="47"/>
        <pc:sldMkLst>
          <pc:docMk/>
          <pc:sldMk cId="3047429853" sldId="608"/>
        </pc:sldMkLst>
      </pc:sldChg>
      <pc:sldChg chg="add del">
        <pc:chgData name="Sam Chung" userId="fd725179-d11a-41c7-81ca-2362c8f4271c" providerId="ADAL" clId="{0F34003D-60E2-4791-8478-CBCBD413F8F4}" dt="2023-10-12T19:57:38.605" v="530" actId="47"/>
        <pc:sldMkLst>
          <pc:docMk/>
          <pc:sldMk cId="3999655843" sldId="609"/>
        </pc:sldMkLst>
      </pc:sldChg>
      <pc:sldChg chg="add del">
        <pc:chgData name="Sam Chung" userId="fd725179-d11a-41c7-81ca-2362c8f4271c" providerId="ADAL" clId="{0F34003D-60E2-4791-8478-CBCBD413F8F4}" dt="2023-10-12T19:57:38.605" v="530" actId="47"/>
        <pc:sldMkLst>
          <pc:docMk/>
          <pc:sldMk cId="3589291435" sldId="610"/>
        </pc:sldMkLst>
      </pc:sldChg>
      <pc:sldChg chg="add del">
        <pc:chgData name="Sam Chung" userId="fd725179-d11a-41c7-81ca-2362c8f4271c" providerId="ADAL" clId="{0F34003D-60E2-4791-8478-CBCBD413F8F4}" dt="2023-10-12T19:57:38.605" v="530" actId="47"/>
        <pc:sldMkLst>
          <pc:docMk/>
          <pc:sldMk cId="2793081649" sldId="611"/>
        </pc:sldMkLst>
      </pc:sldChg>
      <pc:sldChg chg="add del">
        <pc:chgData name="Sam Chung" userId="fd725179-d11a-41c7-81ca-2362c8f4271c" providerId="ADAL" clId="{0F34003D-60E2-4791-8478-CBCBD413F8F4}" dt="2023-10-12T19:57:38.605" v="530" actId="47"/>
        <pc:sldMkLst>
          <pc:docMk/>
          <pc:sldMk cId="1868065972" sldId="612"/>
        </pc:sldMkLst>
      </pc:sldChg>
      <pc:sldChg chg="add del">
        <pc:chgData name="Sam Chung" userId="fd725179-d11a-41c7-81ca-2362c8f4271c" providerId="ADAL" clId="{0F34003D-60E2-4791-8478-CBCBD413F8F4}" dt="2023-10-12T19:57:38.605" v="530" actId="47"/>
        <pc:sldMkLst>
          <pc:docMk/>
          <pc:sldMk cId="3266006944" sldId="613"/>
        </pc:sldMkLst>
      </pc:sldChg>
      <pc:sldChg chg="add del">
        <pc:chgData name="Sam Chung" userId="fd725179-d11a-41c7-81ca-2362c8f4271c" providerId="ADAL" clId="{0F34003D-60E2-4791-8478-CBCBD413F8F4}" dt="2023-10-12T19:57:38.605" v="530" actId="47"/>
        <pc:sldMkLst>
          <pc:docMk/>
          <pc:sldMk cId="2064482913" sldId="614"/>
        </pc:sldMkLst>
      </pc:sldChg>
      <pc:sldChg chg="add del">
        <pc:chgData name="Sam Chung" userId="fd725179-d11a-41c7-81ca-2362c8f4271c" providerId="ADAL" clId="{0F34003D-60E2-4791-8478-CBCBD413F8F4}" dt="2023-10-12T19:57:38.605" v="530" actId="47"/>
        <pc:sldMkLst>
          <pc:docMk/>
          <pc:sldMk cId="1360345443" sldId="615"/>
        </pc:sldMkLst>
      </pc:sldChg>
      <pc:sldChg chg="add del">
        <pc:chgData name="Sam Chung" userId="fd725179-d11a-41c7-81ca-2362c8f4271c" providerId="ADAL" clId="{0F34003D-60E2-4791-8478-CBCBD413F8F4}" dt="2023-10-12T19:57:38.605" v="530" actId="47"/>
        <pc:sldMkLst>
          <pc:docMk/>
          <pc:sldMk cId="2309448626" sldId="616"/>
        </pc:sldMkLst>
      </pc:sldChg>
      <pc:sldChg chg="add del">
        <pc:chgData name="Sam Chung" userId="fd725179-d11a-41c7-81ca-2362c8f4271c" providerId="ADAL" clId="{0F34003D-60E2-4791-8478-CBCBD413F8F4}" dt="2023-10-12T19:57:38.605" v="530" actId="47"/>
        <pc:sldMkLst>
          <pc:docMk/>
          <pc:sldMk cId="170254813" sldId="617"/>
        </pc:sldMkLst>
      </pc:sldChg>
      <pc:sldChg chg="add del">
        <pc:chgData name="Sam Chung" userId="fd725179-d11a-41c7-81ca-2362c8f4271c" providerId="ADAL" clId="{0F34003D-60E2-4791-8478-CBCBD413F8F4}" dt="2023-10-12T19:57:38.605" v="530" actId="47"/>
        <pc:sldMkLst>
          <pc:docMk/>
          <pc:sldMk cId="1387544760" sldId="618"/>
        </pc:sldMkLst>
      </pc:sldChg>
      <pc:sldChg chg="add del">
        <pc:chgData name="Sam Chung" userId="fd725179-d11a-41c7-81ca-2362c8f4271c" providerId="ADAL" clId="{0F34003D-60E2-4791-8478-CBCBD413F8F4}" dt="2023-10-12T19:57:38.605" v="530" actId="47"/>
        <pc:sldMkLst>
          <pc:docMk/>
          <pc:sldMk cId="1962035649" sldId="619"/>
        </pc:sldMkLst>
      </pc:sldChg>
      <pc:sldChg chg="add del">
        <pc:chgData name="Sam Chung" userId="fd725179-d11a-41c7-81ca-2362c8f4271c" providerId="ADAL" clId="{0F34003D-60E2-4791-8478-CBCBD413F8F4}" dt="2023-10-12T19:57:38.605" v="530" actId="47"/>
        <pc:sldMkLst>
          <pc:docMk/>
          <pc:sldMk cId="3949491958" sldId="620"/>
        </pc:sldMkLst>
      </pc:sldChg>
      <pc:sldChg chg="add del">
        <pc:chgData name="Sam Chung" userId="fd725179-d11a-41c7-81ca-2362c8f4271c" providerId="ADAL" clId="{0F34003D-60E2-4791-8478-CBCBD413F8F4}" dt="2023-10-12T19:57:38.605" v="530" actId="47"/>
        <pc:sldMkLst>
          <pc:docMk/>
          <pc:sldMk cId="1876151571" sldId="621"/>
        </pc:sldMkLst>
      </pc:sldChg>
      <pc:sldChg chg="add del">
        <pc:chgData name="Sam Chung" userId="fd725179-d11a-41c7-81ca-2362c8f4271c" providerId="ADAL" clId="{0F34003D-60E2-4791-8478-CBCBD413F8F4}" dt="2023-10-12T19:57:38.605" v="530" actId="47"/>
        <pc:sldMkLst>
          <pc:docMk/>
          <pc:sldMk cId="3278892476" sldId="622"/>
        </pc:sldMkLst>
      </pc:sldChg>
      <pc:sldChg chg="add">
        <pc:chgData name="Sam Chung" userId="fd725179-d11a-41c7-81ca-2362c8f4271c" providerId="ADAL" clId="{0F34003D-60E2-4791-8478-CBCBD413F8F4}" dt="2023-10-12T18:04:03.894" v="182"/>
        <pc:sldMkLst>
          <pc:docMk/>
          <pc:sldMk cId="1040762732" sldId="623"/>
        </pc:sldMkLst>
      </pc:sldChg>
      <pc:sldChg chg="add del">
        <pc:chgData name="Sam Chung" userId="fd725179-d11a-41c7-81ca-2362c8f4271c" providerId="ADAL" clId="{0F34003D-60E2-4791-8478-CBCBD413F8F4}" dt="2023-10-12T19:08:51.880" v="272" actId="47"/>
        <pc:sldMkLst>
          <pc:docMk/>
          <pc:sldMk cId="0" sldId="624"/>
        </pc:sldMkLst>
      </pc:sldChg>
      <pc:sldChg chg="add del">
        <pc:chgData name="Sam Chung" userId="fd725179-d11a-41c7-81ca-2362c8f4271c" providerId="ADAL" clId="{0F34003D-60E2-4791-8478-CBCBD413F8F4}" dt="2023-10-12T19:08:51.880" v="272" actId="47"/>
        <pc:sldMkLst>
          <pc:docMk/>
          <pc:sldMk cId="3177007650" sldId="625"/>
        </pc:sldMkLst>
      </pc:sldChg>
      <pc:sldChg chg="add del">
        <pc:chgData name="Sam Chung" userId="fd725179-d11a-41c7-81ca-2362c8f4271c" providerId="ADAL" clId="{0F34003D-60E2-4791-8478-CBCBD413F8F4}" dt="2023-10-12T19:08:51.880" v="272" actId="47"/>
        <pc:sldMkLst>
          <pc:docMk/>
          <pc:sldMk cId="3664189991" sldId="626"/>
        </pc:sldMkLst>
      </pc:sldChg>
      <pc:sldChg chg="add del">
        <pc:chgData name="Sam Chung" userId="fd725179-d11a-41c7-81ca-2362c8f4271c" providerId="ADAL" clId="{0F34003D-60E2-4791-8478-CBCBD413F8F4}" dt="2023-10-12T19:08:51.880" v="272" actId="47"/>
        <pc:sldMkLst>
          <pc:docMk/>
          <pc:sldMk cId="1170955386" sldId="627"/>
        </pc:sldMkLst>
      </pc:sldChg>
      <pc:sldChg chg="add del">
        <pc:chgData name="Sam Chung" userId="fd725179-d11a-41c7-81ca-2362c8f4271c" providerId="ADAL" clId="{0F34003D-60E2-4791-8478-CBCBD413F8F4}" dt="2023-10-12T19:08:51.880" v="272" actId="47"/>
        <pc:sldMkLst>
          <pc:docMk/>
          <pc:sldMk cId="1015576765" sldId="628"/>
        </pc:sldMkLst>
      </pc:sldChg>
      <pc:sldChg chg="add del">
        <pc:chgData name="Sam Chung" userId="fd725179-d11a-41c7-81ca-2362c8f4271c" providerId="ADAL" clId="{0F34003D-60E2-4791-8478-CBCBD413F8F4}" dt="2023-10-12T19:08:51.880" v="272" actId="47"/>
        <pc:sldMkLst>
          <pc:docMk/>
          <pc:sldMk cId="1002681788" sldId="629"/>
        </pc:sldMkLst>
      </pc:sldChg>
      <pc:sldChg chg="add del">
        <pc:chgData name="Sam Chung" userId="fd725179-d11a-41c7-81ca-2362c8f4271c" providerId="ADAL" clId="{0F34003D-60E2-4791-8478-CBCBD413F8F4}" dt="2023-10-12T19:08:51.880" v="272" actId="47"/>
        <pc:sldMkLst>
          <pc:docMk/>
          <pc:sldMk cId="2317857173" sldId="630"/>
        </pc:sldMkLst>
      </pc:sldChg>
      <pc:sldChg chg="add del">
        <pc:chgData name="Sam Chung" userId="fd725179-d11a-41c7-81ca-2362c8f4271c" providerId="ADAL" clId="{0F34003D-60E2-4791-8478-CBCBD413F8F4}" dt="2023-10-12T19:08:51.880" v="272" actId="47"/>
        <pc:sldMkLst>
          <pc:docMk/>
          <pc:sldMk cId="2918361587" sldId="631"/>
        </pc:sldMkLst>
      </pc:sldChg>
      <pc:sldChg chg="add del">
        <pc:chgData name="Sam Chung" userId="fd725179-d11a-41c7-81ca-2362c8f4271c" providerId="ADAL" clId="{0F34003D-60E2-4791-8478-CBCBD413F8F4}" dt="2023-10-12T19:08:51.880" v="272" actId="47"/>
        <pc:sldMkLst>
          <pc:docMk/>
          <pc:sldMk cId="434083749" sldId="632"/>
        </pc:sldMkLst>
      </pc:sldChg>
      <pc:sldChg chg="add del">
        <pc:chgData name="Sam Chung" userId="fd725179-d11a-41c7-81ca-2362c8f4271c" providerId="ADAL" clId="{0F34003D-60E2-4791-8478-CBCBD413F8F4}" dt="2023-10-12T19:08:51.880" v="272" actId="47"/>
        <pc:sldMkLst>
          <pc:docMk/>
          <pc:sldMk cId="2885988578" sldId="633"/>
        </pc:sldMkLst>
      </pc:sldChg>
      <pc:sldChg chg="modSp add del mod ord">
        <pc:chgData name="Sam Chung" userId="fd725179-d11a-41c7-81ca-2362c8f4271c" providerId="ADAL" clId="{0F34003D-60E2-4791-8478-CBCBD413F8F4}" dt="2023-10-12T20:55:08.617" v="534" actId="47"/>
        <pc:sldMkLst>
          <pc:docMk/>
          <pc:sldMk cId="1927709969" sldId="634"/>
        </pc:sldMkLst>
        <pc:spChg chg="mod">
          <ac:chgData name="Sam Chung" userId="fd725179-d11a-41c7-81ca-2362c8f4271c" providerId="ADAL" clId="{0F34003D-60E2-4791-8478-CBCBD413F8F4}" dt="2023-10-12T19:08:56.604" v="274" actId="20577"/>
          <ac:spMkLst>
            <pc:docMk/>
            <pc:sldMk cId="1927709969" sldId="634"/>
            <ac:spMk id="2" creationId="{BB7EFD23-7B72-3983-A7C8-0DB86899CE8D}"/>
          </ac:spMkLst>
        </pc:spChg>
      </pc:sldChg>
      <pc:sldChg chg="modSp add del mod">
        <pc:chgData name="Sam Chung" userId="fd725179-d11a-41c7-81ca-2362c8f4271c" providerId="ADAL" clId="{0F34003D-60E2-4791-8478-CBCBD413F8F4}" dt="2023-10-12T20:55:08.617" v="534" actId="47"/>
        <pc:sldMkLst>
          <pc:docMk/>
          <pc:sldMk cId="1147472138" sldId="635"/>
        </pc:sldMkLst>
        <pc:spChg chg="mod">
          <ac:chgData name="Sam Chung" userId="fd725179-d11a-41c7-81ca-2362c8f4271c" providerId="ADAL" clId="{0F34003D-60E2-4791-8478-CBCBD413F8F4}" dt="2023-10-12T19:36:30.788" v="288" actId="14100"/>
          <ac:spMkLst>
            <pc:docMk/>
            <pc:sldMk cId="1147472138" sldId="635"/>
            <ac:spMk id="2" creationId="{BB7EFD23-7B72-3983-A7C8-0DB86899CE8D}"/>
          </ac:spMkLst>
        </pc:spChg>
      </pc:sldChg>
      <pc:sldChg chg="modSp add del mod">
        <pc:chgData name="Sam Chung" userId="fd725179-d11a-41c7-81ca-2362c8f4271c" providerId="ADAL" clId="{0F34003D-60E2-4791-8478-CBCBD413F8F4}" dt="2023-10-12T20:55:08.617" v="534" actId="47"/>
        <pc:sldMkLst>
          <pc:docMk/>
          <pc:sldMk cId="4000108341" sldId="636"/>
        </pc:sldMkLst>
        <pc:spChg chg="mod">
          <ac:chgData name="Sam Chung" userId="fd725179-d11a-41c7-81ca-2362c8f4271c" providerId="ADAL" clId="{0F34003D-60E2-4791-8478-CBCBD413F8F4}" dt="2023-10-12T19:09:07.381" v="278" actId="20577"/>
          <ac:spMkLst>
            <pc:docMk/>
            <pc:sldMk cId="4000108341" sldId="636"/>
            <ac:spMk id="2" creationId="{BB7EFD23-7B72-3983-A7C8-0DB86899CE8D}"/>
          </ac:spMkLst>
        </pc:spChg>
      </pc:sldChg>
      <pc:sldChg chg="modSp add del mod">
        <pc:chgData name="Sam Chung" userId="fd725179-d11a-41c7-81ca-2362c8f4271c" providerId="ADAL" clId="{0F34003D-60E2-4791-8478-CBCBD413F8F4}" dt="2023-10-12T20:55:08.617" v="534" actId="47"/>
        <pc:sldMkLst>
          <pc:docMk/>
          <pc:sldMk cId="1679930761" sldId="637"/>
        </pc:sldMkLst>
        <pc:spChg chg="mod">
          <ac:chgData name="Sam Chung" userId="fd725179-d11a-41c7-81ca-2362c8f4271c" providerId="ADAL" clId="{0F34003D-60E2-4791-8478-CBCBD413F8F4}" dt="2023-10-12T19:35:54.602" v="284" actId="20577"/>
          <ac:spMkLst>
            <pc:docMk/>
            <pc:sldMk cId="1679930761" sldId="637"/>
            <ac:spMk id="2" creationId="{BB7EFD23-7B72-3983-A7C8-0DB86899CE8D}"/>
          </ac:spMkLst>
        </pc:spChg>
      </pc:sldChg>
      <pc:sldChg chg="add del">
        <pc:chgData name="Sam Chung" userId="fd725179-d11a-41c7-81ca-2362c8f4271c" providerId="ADAL" clId="{0F34003D-60E2-4791-8478-CBCBD413F8F4}" dt="2023-10-12T18:39:51.467" v="184" actId="47"/>
        <pc:sldMkLst>
          <pc:docMk/>
          <pc:sldMk cId="255291827" sldId="638"/>
        </pc:sldMkLst>
      </pc:sldChg>
      <pc:sldChg chg="add del">
        <pc:chgData name="Sam Chung" userId="fd725179-d11a-41c7-81ca-2362c8f4271c" providerId="ADAL" clId="{0F34003D-60E2-4791-8478-CBCBD413F8F4}" dt="2023-10-12T18:39:51.467" v="184" actId="47"/>
        <pc:sldMkLst>
          <pc:docMk/>
          <pc:sldMk cId="1756434421" sldId="639"/>
        </pc:sldMkLst>
      </pc:sldChg>
      <pc:sldChg chg="add del">
        <pc:chgData name="Sam Chung" userId="fd725179-d11a-41c7-81ca-2362c8f4271c" providerId="ADAL" clId="{0F34003D-60E2-4791-8478-CBCBD413F8F4}" dt="2023-10-12T18:39:51.467" v="184" actId="47"/>
        <pc:sldMkLst>
          <pc:docMk/>
          <pc:sldMk cId="4189500806" sldId="640"/>
        </pc:sldMkLst>
      </pc:sldChg>
      <pc:sldChg chg="add del">
        <pc:chgData name="Sam Chung" userId="fd725179-d11a-41c7-81ca-2362c8f4271c" providerId="ADAL" clId="{0F34003D-60E2-4791-8478-CBCBD413F8F4}" dt="2023-10-12T18:39:51.467" v="184" actId="47"/>
        <pc:sldMkLst>
          <pc:docMk/>
          <pc:sldMk cId="198711423" sldId="641"/>
        </pc:sldMkLst>
      </pc:sldChg>
      <pc:sldChg chg="add del">
        <pc:chgData name="Sam Chung" userId="fd725179-d11a-41c7-81ca-2362c8f4271c" providerId="ADAL" clId="{0F34003D-60E2-4791-8478-CBCBD413F8F4}" dt="2023-10-12T20:55:08.617" v="534" actId="47"/>
        <pc:sldMkLst>
          <pc:docMk/>
          <pc:sldMk cId="3306891228" sldId="642"/>
        </pc:sldMkLst>
      </pc:sldChg>
      <pc:sldChg chg="addSp delSp modSp add del mod">
        <pc:chgData name="Sam Chung" userId="fd725179-d11a-41c7-81ca-2362c8f4271c" providerId="ADAL" clId="{0F34003D-60E2-4791-8478-CBCBD413F8F4}" dt="2023-10-12T20:55:08.617" v="534" actId="47"/>
        <pc:sldMkLst>
          <pc:docMk/>
          <pc:sldMk cId="926298111" sldId="643"/>
        </pc:sldMkLst>
        <pc:spChg chg="mod">
          <ac:chgData name="Sam Chung" userId="fd725179-d11a-41c7-81ca-2362c8f4271c" providerId="ADAL" clId="{0F34003D-60E2-4791-8478-CBCBD413F8F4}" dt="2023-10-12T19:44:33.193" v="404" actId="20577"/>
          <ac:spMkLst>
            <pc:docMk/>
            <pc:sldMk cId="926298111" sldId="643"/>
            <ac:spMk id="2" creationId="{B766CDFC-2DD9-8A36-9593-EE970F52AC5F}"/>
          </ac:spMkLst>
        </pc:spChg>
        <pc:spChg chg="mod">
          <ac:chgData name="Sam Chung" userId="fd725179-d11a-41c7-81ca-2362c8f4271c" providerId="ADAL" clId="{0F34003D-60E2-4791-8478-CBCBD413F8F4}" dt="2023-10-12T19:44:38.397" v="405" actId="20577"/>
          <ac:spMkLst>
            <pc:docMk/>
            <pc:sldMk cId="926298111" sldId="643"/>
            <ac:spMk id="5" creationId="{CF082BF1-3A5B-7DB6-91B2-49C5028E4CCE}"/>
          </ac:spMkLst>
        </pc:spChg>
        <pc:picChg chg="add mod">
          <ac:chgData name="Sam Chung" userId="fd725179-d11a-41c7-81ca-2362c8f4271c" providerId="ADAL" clId="{0F34003D-60E2-4791-8478-CBCBD413F8F4}" dt="2023-10-12T19:45:03.188" v="409" actId="1076"/>
          <ac:picMkLst>
            <pc:docMk/>
            <pc:sldMk cId="926298111" sldId="643"/>
            <ac:picMk id="3" creationId="{E0529B2D-52CF-1197-F9A5-343B6EEA9354}"/>
          </ac:picMkLst>
        </pc:picChg>
        <pc:picChg chg="del">
          <ac:chgData name="Sam Chung" userId="fd725179-d11a-41c7-81ca-2362c8f4271c" providerId="ADAL" clId="{0F34003D-60E2-4791-8478-CBCBD413F8F4}" dt="2023-10-12T19:44:40.413" v="406" actId="478"/>
          <ac:picMkLst>
            <pc:docMk/>
            <pc:sldMk cId="926298111" sldId="643"/>
            <ac:picMk id="6" creationId="{D1700EE6-2AC7-4BED-50E8-0D529DEA187D}"/>
          </ac:picMkLst>
        </pc:picChg>
      </pc:sldChg>
      <pc:sldChg chg="addSp delSp modSp add del mod">
        <pc:chgData name="Sam Chung" userId="fd725179-d11a-41c7-81ca-2362c8f4271c" providerId="ADAL" clId="{0F34003D-60E2-4791-8478-CBCBD413F8F4}" dt="2023-10-12T20:55:08.617" v="534" actId="47"/>
        <pc:sldMkLst>
          <pc:docMk/>
          <pc:sldMk cId="2538748267" sldId="644"/>
        </pc:sldMkLst>
        <pc:spChg chg="mod">
          <ac:chgData name="Sam Chung" userId="fd725179-d11a-41c7-81ca-2362c8f4271c" providerId="ADAL" clId="{0F34003D-60E2-4791-8478-CBCBD413F8F4}" dt="2023-10-12T19:42:31.957" v="374" actId="255"/>
          <ac:spMkLst>
            <pc:docMk/>
            <pc:sldMk cId="2538748267" sldId="644"/>
            <ac:spMk id="5" creationId="{CF082BF1-3A5B-7DB6-91B2-49C5028E4CCE}"/>
          </ac:spMkLst>
        </pc:spChg>
        <pc:picChg chg="del">
          <ac:chgData name="Sam Chung" userId="fd725179-d11a-41c7-81ca-2362c8f4271c" providerId="ADAL" clId="{0F34003D-60E2-4791-8478-CBCBD413F8F4}" dt="2023-10-12T19:42:34.434" v="375" actId="478"/>
          <ac:picMkLst>
            <pc:docMk/>
            <pc:sldMk cId="2538748267" sldId="644"/>
            <ac:picMk id="3" creationId="{D12EE0DC-E8E8-00F7-AAF1-64880BF83239}"/>
          </ac:picMkLst>
        </pc:picChg>
        <pc:picChg chg="add mod">
          <ac:chgData name="Sam Chung" userId="fd725179-d11a-41c7-81ca-2362c8f4271c" providerId="ADAL" clId="{0F34003D-60E2-4791-8478-CBCBD413F8F4}" dt="2023-10-12T19:44:15.842" v="390" actId="1076"/>
          <ac:picMkLst>
            <pc:docMk/>
            <pc:sldMk cId="2538748267" sldId="644"/>
            <ac:picMk id="4" creationId="{CE95D2F2-AF22-B8B1-55DF-5BD85BB15DD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70403" cy="353854"/>
          </a:xfrm>
          <a:prstGeom prst="rect">
            <a:avLst/>
          </a:prstGeom>
        </p:spPr>
        <p:txBody>
          <a:bodyPr vert="horz" lIns="94110" tIns="47055" rIns="94110" bIns="47055" rtlCol="0"/>
          <a:lstStyle>
            <a:lvl1pPr algn="l">
              <a:defRPr sz="1200"/>
            </a:lvl1pPr>
          </a:lstStyle>
          <a:p>
            <a:endParaRPr lang="en-US"/>
          </a:p>
        </p:txBody>
      </p:sp>
      <p:sp>
        <p:nvSpPr>
          <p:cNvPr id="3" name="Date Placeholder 2"/>
          <p:cNvSpPr>
            <a:spLocks noGrp="1"/>
          </p:cNvSpPr>
          <p:nvPr>
            <p:ph type="dt" sz="quarter" idx="1"/>
          </p:nvPr>
        </p:nvSpPr>
        <p:spPr>
          <a:xfrm>
            <a:off x="5320661" y="0"/>
            <a:ext cx="4070403" cy="353854"/>
          </a:xfrm>
          <a:prstGeom prst="rect">
            <a:avLst/>
          </a:prstGeom>
        </p:spPr>
        <p:txBody>
          <a:bodyPr vert="horz" lIns="94110" tIns="47055" rIns="94110" bIns="47055" rtlCol="0"/>
          <a:lstStyle>
            <a:lvl1pPr algn="r">
              <a:defRPr sz="1200"/>
            </a:lvl1pPr>
          </a:lstStyle>
          <a:p>
            <a:fld id="{EFA3BDC7-8A50-42C8-9302-6762F35E1C3A}" type="datetimeFigureOut">
              <a:rPr lang="en-US" smtClean="0"/>
              <a:t>10/12/2023</a:t>
            </a:fld>
            <a:endParaRPr lang="en-US"/>
          </a:p>
        </p:txBody>
      </p:sp>
      <p:sp>
        <p:nvSpPr>
          <p:cNvPr id="4" name="Footer Placeholder 3"/>
          <p:cNvSpPr>
            <a:spLocks noGrp="1"/>
          </p:cNvSpPr>
          <p:nvPr>
            <p:ph type="ftr" sz="quarter" idx="2"/>
          </p:nvPr>
        </p:nvSpPr>
        <p:spPr>
          <a:xfrm>
            <a:off x="0" y="6721993"/>
            <a:ext cx="4070403" cy="353854"/>
          </a:xfrm>
          <a:prstGeom prst="rect">
            <a:avLst/>
          </a:prstGeom>
        </p:spPr>
        <p:txBody>
          <a:bodyPr vert="horz" lIns="94110" tIns="47055" rIns="94110" bIns="47055" rtlCol="0" anchor="b"/>
          <a:lstStyle>
            <a:lvl1pPr algn="l">
              <a:defRPr sz="1200"/>
            </a:lvl1pPr>
          </a:lstStyle>
          <a:p>
            <a:endParaRPr lang="en-US"/>
          </a:p>
        </p:txBody>
      </p:sp>
      <p:sp>
        <p:nvSpPr>
          <p:cNvPr id="5" name="Slide Number Placeholder 4"/>
          <p:cNvSpPr>
            <a:spLocks noGrp="1"/>
          </p:cNvSpPr>
          <p:nvPr>
            <p:ph type="sldNum" sz="quarter" idx="3"/>
          </p:nvPr>
        </p:nvSpPr>
        <p:spPr>
          <a:xfrm>
            <a:off x="5320661" y="6721993"/>
            <a:ext cx="4070403" cy="353854"/>
          </a:xfrm>
          <a:prstGeom prst="rect">
            <a:avLst/>
          </a:prstGeom>
        </p:spPr>
        <p:txBody>
          <a:bodyPr vert="horz" lIns="94110" tIns="47055" rIns="94110" bIns="47055" rtlCol="0" anchor="b"/>
          <a:lstStyle>
            <a:lvl1pPr algn="r">
              <a:defRPr sz="1200"/>
            </a:lvl1pPr>
          </a:lstStyle>
          <a:p>
            <a:fld id="{01C19D98-79E7-4C46-B693-5C594D725154}" type="slidenum">
              <a:rPr lang="en-US" smtClean="0"/>
              <a:t>‹#›</a:t>
            </a:fld>
            <a:endParaRPr lang="en-US"/>
          </a:p>
        </p:txBody>
      </p:sp>
    </p:spTree>
    <p:extLst>
      <p:ext uri="{BB962C8B-B14F-4D97-AF65-F5344CB8AC3E}">
        <p14:creationId xmlns:p14="http://schemas.microsoft.com/office/powerpoint/2010/main" val="219571701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4070403" cy="353854"/>
          </a:xfrm>
          <a:prstGeom prst="rect">
            <a:avLst/>
          </a:prstGeom>
          <a:noFill/>
          <a:ln w="9525">
            <a:noFill/>
            <a:miter lim="800000"/>
            <a:headEnd/>
            <a:tailEnd/>
          </a:ln>
          <a:effectLst/>
        </p:spPr>
        <p:txBody>
          <a:bodyPr vert="horz" wrap="square" lIns="94110" tIns="47055" rIns="94110" bIns="47055" numCol="1" anchor="t" anchorCtr="0" compatLnSpc="1">
            <a:prstTxWarp prst="textNoShape">
              <a:avLst/>
            </a:prstTxWarp>
          </a:bodyPr>
          <a:lstStyle>
            <a:lvl1pPr>
              <a:defRPr sz="1200">
                <a:latin typeface="Arial" pitchFamily="34" charset="0"/>
              </a:defRPr>
            </a:lvl1pPr>
          </a:lstStyle>
          <a:p>
            <a:pPr>
              <a:defRPr/>
            </a:pPr>
            <a:endParaRPr lang="en-US"/>
          </a:p>
        </p:txBody>
      </p:sp>
      <p:sp>
        <p:nvSpPr>
          <p:cNvPr id="40963" name="Rectangle 3"/>
          <p:cNvSpPr>
            <a:spLocks noGrp="1" noChangeArrowheads="1"/>
          </p:cNvSpPr>
          <p:nvPr>
            <p:ph type="dt" idx="1"/>
          </p:nvPr>
        </p:nvSpPr>
        <p:spPr bwMode="auto">
          <a:xfrm>
            <a:off x="5320661" y="0"/>
            <a:ext cx="4070403" cy="353854"/>
          </a:xfrm>
          <a:prstGeom prst="rect">
            <a:avLst/>
          </a:prstGeom>
          <a:noFill/>
          <a:ln w="9525">
            <a:noFill/>
            <a:miter lim="800000"/>
            <a:headEnd/>
            <a:tailEnd/>
          </a:ln>
          <a:effectLst/>
        </p:spPr>
        <p:txBody>
          <a:bodyPr vert="horz" wrap="square" lIns="94110" tIns="47055" rIns="94110" bIns="47055" numCol="1" anchor="t" anchorCtr="0" compatLnSpc="1">
            <a:prstTxWarp prst="textNoShape">
              <a:avLst/>
            </a:prstTxWarp>
          </a:bodyPr>
          <a:lstStyle>
            <a:lvl1pPr algn="r">
              <a:defRPr sz="1200">
                <a:latin typeface="Arial" pitchFamily="34" charset="0"/>
              </a:defRPr>
            </a:lvl1pPr>
          </a:lstStyle>
          <a:p>
            <a:pPr>
              <a:defRPr/>
            </a:pPr>
            <a:endParaRPr lang="en-US"/>
          </a:p>
        </p:txBody>
      </p:sp>
      <p:sp>
        <p:nvSpPr>
          <p:cNvPr id="22532" name="Rectangle 4"/>
          <p:cNvSpPr>
            <a:spLocks noGrp="1" noRot="1" noChangeAspect="1" noChangeArrowheads="1" noTextEdit="1"/>
          </p:cNvSpPr>
          <p:nvPr>
            <p:ph type="sldImg" idx="2"/>
          </p:nvPr>
        </p:nvSpPr>
        <p:spPr bwMode="auto">
          <a:xfrm>
            <a:off x="2927350" y="530225"/>
            <a:ext cx="3538538" cy="2654300"/>
          </a:xfrm>
          <a:prstGeom prst="rect">
            <a:avLst/>
          </a:prstGeom>
          <a:noFill/>
          <a:ln w="9525">
            <a:solidFill>
              <a:srgbClr val="000000"/>
            </a:solidFill>
            <a:miter lim="800000"/>
            <a:headEnd/>
            <a:tailEnd/>
          </a:ln>
        </p:spPr>
      </p:sp>
      <p:sp>
        <p:nvSpPr>
          <p:cNvPr id="40965" name="Rectangle 5"/>
          <p:cNvSpPr>
            <a:spLocks noGrp="1" noChangeArrowheads="1"/>
          </p:cNvSpPr>
          <p:nvPr>
            <p:ph type="body" sz="quarter" idx="3"/>
          </p:nvPr>
        </p:nvSpPr>
        <p:spPr bwMode="auto">
          <a:xfrm>
            <a:off x="939324" y="3361611"/>
            <a:ext cx="7514590" cy="3184684"/>
          </a:xfrm>
          <a:prstGeom prst="rect">
            <a:avLst/>
          </a:prstGeom>
          <a:noFill/>
          <a:ln w="9525">
            <a:noFill/>
            <a:miter lim="800000"/>
            <a:headEnd/>
            <a:tailEnd/>
          </a:ln>
          <a:effectLst/>
        </p:spPr>
        <p:txBody>
          <a:bodyPr vert="horz" wrap="square" lIns="94110" tIns="47055" rIns="94110" bIns="4705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966" name="Rectangle 6"/>
          <p:cNvSpPr>
            <a:spLocks noGrp="1" noChangeArrowheads="1"/>
          </p:cNvSpPr>
          <p:nvPr>
            <p:ph type="ftr" sz="quarter" idx="4"/>
          </p:nvPr>
        </p:nvSpPr>
        <p:spPr bwMode="auto">
          <a:xfrm>
            <a:off x="0" y="6721993"/>
            <a:ext cx="4070403" cy="353854"/>
          </a:xfrm>
          <a:prstGeom prst="rect">
            <a:avLst/>
          </a:prstGeom>
          <a:noFill/>
          <a:ln w="9525">
            <a:noFill/>
            <a:miter lim="800000"/>
            <a:headEnd/>
            <a:tailEnd/>
          </a:ln>
          <a:effectLst/>
        </p:spPr>
        <p:txBody>
          <a:bodyPr vert="horz" wrap="square" lIns="94110" tIns="47055" rIns="94110" bIns="47055" numCol="1" anchor="b" anchorCtr="0" compatLnSpc="1">
            <a:prstTxWarp prst="textNoShape">
              <a:avLst/>
            </a:prstTxWarp>
          </a:bodyPr>
          <a:lstStyle>
            <a:lvl1pPr>
              <a:defRPr sz="1200">
                <a:latin typeface="Arial" pitchFamily="34" charset="0"/>
              </a:defRPr>
            </a:lvl1pPr>
          </a:lstStyle>
          <a:p>
            <a:pPr>
              <a:defRPr/>
            </a:pPr>
            <a:endParaRPr lang="en-US"/>
          </a:p>
        </p:txBody>
      </p:sp>
      <p:sp>
        <p:nvSpPr>
          <p:cNvPr id="40967" name="Rectangle 7"/>
          <p:cNvSpPr>
            <a:spLocks noGrp="1" noChangeArrowheads="1"/>
          </p:cNvSpPr>
          <p:nvPr>
            <p:ph type="sldNum" sz="quarter" idx="5"/>
          </p:nvPr>
        </p:nvSpPr>
        <p:spPr bwMode="auto">
          <a:xfrm>
            <a:off x="5320661" y="6721993"/>
            <a:ext cx="4070403" cy="353854"/>
          </a:xfrm>
          <a:prstGeom prst="rect">
            <a:avLst/>
          </a:prstGeom>
          <a:noFill/>
          <a:ln w="9525">
            <a:noFill/>
            <a:miter lim="800000"/>
            <a:headEnd/>
            <a:tailEnd/>
          </a:ln>
          <a:effectLst/>
        </p:spPr>
        <p:txBody>
          <a:bodyPr vert="horz" wrap="square" lIns="94110" tIns="47055" rIns="94110" bIns="47055" numCol="1" anchor="b" anchorCtr="0" compatLnSpc="1">
            <a:prstTxWarp prst="textNoShape">
              <a:avLst/>
            </a:prstTxWarp>
          </a:bodyPr>
          <a:lstStyle>
            <a:lvl1pPr algn="r">
              <a:defRPr sz="1200">
                <a:latin typeface="Arial" pitchFamily="34" charset="0"/>
              </a:defRPr>
            </a:lvl1pPr>
          </a:lstStyle>
          <a:p>
            <a:pPr>
              <a:defRPr/>
            </a:pPr>
            <a:fld id="{2224D85D-0234-4E0E-8CD2-74151B7F4968}" type="slidenum">
              <a:rPr lang="en-US"/>
              <a:pPr>
                <a:defRPr/>
              </a:pPr>
              <a:t>‹#›</a:t>
            </a:fld>
            <a:endParaRPr lang="en-US"/>
          </a:p>
        </p:txBody>
      </p:sp>
    </p:spTree>
    <p:extLst>
      <p:ext uri="{BB962C8B-B14F-4D97-AF65-F5344CB8AC3E}">
        <p14:creationId xmlns:p14="http://schemas.microsoft.com/office/powerpoint/2010/main" val="177249620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2FC0EB3-4014-4C37-92E8-3964A4450D46}" type="slidenum">
              <a:rPr lang="en-US" smtClean="0">
                <a:latin typeface="Arial" charset="0"/>
              </a:rPr>
              <a:pPr/>
              <a:t>1</a:t>
            </a:fld>
            <a:endParaRPr lang="en-US">
              <a:latin typeface="Arial"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charset="0"/>
            </a:endParaRPr>
          </a:p>
        </p:txBody>
      </p:sp>
      <p:sp>
        <p:nvSpPr>
          <p:cNvPr id="2" name="Footer Placeholder 1"/>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1293765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62</a:t>
            </a:fld>
            <a:endParaRPr lang="en-US"/>
          </a:p>
        </p:txBody>
      </p:sp>
    </p:spTree>
    <p:extLst>
      <p:ext uri="{BB962C8B-B14F-4D97-AF65-F5344CB8AC3E}">
        <p14:creationId xmlns:p14="http://schemas.microsoft.com/office/powerpoint/2010/main" val="308580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https://nvlpubs.nist.gov/nistpubs/legacy/sp/nistspecialpublication800-145.pdf</a:t>
            </a:r>
          </a:p>
          <a:p>
            <a:r>
              <a:rPr lang="en-US" b="1" dirty="0"/>
              <a:t>Essential Characteristics of Cloud Computing by NIST (National Institute of Standards &amp; Technology)</a:t>
            </a:r>
          </a:p>
          <a:p>
            <a:endParaRPr lang="en-US" b="1" dirty="0"/>
          </a:p>
          <a:p>
            <a:r>
              <a:rPr lang="en-US" b="1" dirty="0"/>
              <a:t>On-demand self-service. </a:t>
            </a:r>
            <a:r>
              <a:rPr lang="en-US" dirty="0"/>
              <a:t>A consumer can unilaterally provision computing capabilities, such as server time and network storage, as needed automatically without requiring human interaction with each service provider. </a:t>
            </a:r>
          </a:p>
          <a:p>
            <a:endParaRPr lang="en-US" dirty="0"/>
          </a:p>
          <a:p>
            <a:r>
              <a:rPr lang="en-US" b="1" dirty="0"/>
              <a:t>Broad network access</a:t>
            </a:r>
            <a:r>
              <a:rPr lang="en-US" dirty="0"/>
              <a:t>. Capabilities are available over the network and accessed through standard mechanisms that promote use by heterogeneous thin or thick client platforms (e.g., mobile phones, tablets, laptops, and workstations). </a:t>
            </a:r>
          </a:p>
          <a:p>
            <a:endParaRPr lang="en-US" dirty="0"/>
          </a:p>
          <a:p>
            <a:r>
              <a:rPr lang="en-US" b="1" dirty="0"/>
              <a:t>Resource pooling. </a:t>
            </a:r>
            <a:r>
              <a:rPr lang="en-US" dirty="0"/>
              <a:t>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 </a:t>
            </a:r>
          </a:p>
          <a:p>
            <a:endParaRPr lang="en-US" dirty="0"/>
          </a:p>
          <a:p>
            <a:r>
              <a:rPr lang="en-US" b="1" dirty="0"/>
              <a:t>Rapid elasticity</a:t>
            </a:r>
            <a:r>
              <a:rPr lang="en-US" dirty="0"/>
              <a:t>. 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 </a:t>
            </a:r>
          </a:p>
          <a:p>
            <a:endParaRPr lang="en-US" dirty="0"/>
          </a:p>
          <a:p>
            <a:r>
              <a:rPr lang="en-US" b="1" dirty="0"/>
              <a:t>Measured service. </a:t>
            </a:r>
            <a:r>
              <a:rPr lang="en-US" dirty="0"/>
              <a:t>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4</a:t>
            </a:fld>
            <a:endParaRPr lang="en-US"/>
          </a:p>
        </p:txBody>
      </p:sp>
    </p:spTree>
    <p:extLst>
      <p:ext uri="{BB962C8B-B14F-4D97-AF65-F5344CB8AC3E}">
        <p14:creationId xmlns:p14="http://schemas.microsoft.com/office/powerpoint/2010/main" val="3457897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045" indent="-233045"/>
            <a:r>
              <a:rPr lang="en-US" dirty="0">
                <a:ea typeface="+mn-lt"/>
                <a:cs typeface="+mn-lt"/>
              </a:rPr>
              <a:t>When you work in a </a:t>
            </a:r>
            <a:r>
              <a:rPr lang="en-US" dirty="0" err="1">
                <a:ea typeface="+mn-lt"/>
                <a:cs typeface="+mn-lt"/>
              </a:rPr>
              <a:t>codespace</a:t>
            </a:r>
            <a:r>
              <a:rPr lang="en-US" dirty="0">
                <a:ea typeface="+mn-lt"/>
                <a:cs typeface="+mn-lt"/>
              </a:rPr>
              <a:t>, the environment you are working in is created using a development container, or dev container, hosted on a virtual machine.</a:t>
            </a:r>
            <a:endParaRPr lang="en-US" dirty="0">
              <a:cs typeface="Arial"/>
            </a:endParaRPr>
          </a:p>
          <a:p>
            <a:pPr marL="233045" indent="-233045"/>
            <a:endParaRPr lang="en-US" dirty="0">
              <a:ea typeface="+mn-lt"/>
              <a:cs typeface="+mn-lt"/>
            </a:endParaRPr>
          </a:p>
          <a:p>
            <a:pPr marL="233045" indent="-233045"/>
            <a:r>
              <a:rPr lang="en-US" dirty="0">
                <a:ea typeface="+mn-lt"/>
                <a:cs typeface="+mn-lt"/>
              </a:rPr>
              <a:t>Development containers, or dev containers, are Docker containers that are specifically configured to provide a fully featured development environment.</a:t>
            </a:r>
            <a:endParaRPr lang="en-US" dirty="0"/>
          </a:p>
          <a:p>
            <a:endParaRPr lang="en-US" dirty="0"/>
          </a:p>
          <a:p>
            <a:r>
              <a:rPr lang="en-US" dirty="0"/>
              <a:t>https://www.nakivo.com/blog/docker-vs-kubernetes/</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9</a:t>
            </a:fld>
            <a:endParaRPr lang="en-US"/>
          </a:p>
        </p:txBody>
      </p:sp>
    </p:spTree>
    <p:extLst>
      <p:ext uri="{BB962C8B-B14F-4D97-AF65-F5344CB8AC3E}">
        <p14:creationId xmlns:p14="http://schemas.microsoft.com/office/powerpoint/2010/main" val="368965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045" indent="-233045"/>
            <a:r>
              <a:rPr lang="en-US" dirty="0">
                <a:ea typeface="+mn-lt"/>
                <a:cs typeface="+mn-lt"/>
              </a:rPr>
              <a:t>When you work in a </a:t>
            </a:r>
            <a:r>
              <a:rPr lang="en-US" dirty="0" err="1">
                <a:ea typeface="+mn-lt"/>
                <a:cs typeface="+mn-lt"/>
              </a:rPr>
              <a:t>codespace</a:t>
            </a:r>
            <a:r>
              <a:rPr lang="en-US" dirty="0">
                <a:ea typeface="+mn-lt"/>
                <a:cs typeface="+mn-lt"/>
              </a:rPr>
              <a:t>, the environment you are working in is created using a development container, or dev container, hosted on a virtual machine.</a:t>
            </a:r>
            <a:endParaRPr lang="en-US" dirty="0">
              <a:cs typeface="Arial"/>
            </a:endParaRPr>
          </a:p>
          <a:p>
            <a:pPr marL="233045" indent="-233045"/>
            <a:endParaRPr lang="en-US" dirty="0">
              <a:ea typeface="+mn-lt"/>
              <a:cs typeface="+mn-lt"/>
            </a:endParaRPr>
          </a:p>
          <a:p>
            <a:pPr marL="233045" indent="-233045"/>
            <a:r>
              <a:rPr lang="en-US" dirty="0">
                <a:ea typeface="+mn-lt"/>
                <a:cs typeface="+mn-lt"/>
              </a:rPr>
              <a:t>Development containers, or dev containers, are Docker containers that are specifically configured to provide a fully featured development environment.</a:t>
            </a:r>
            <a:endParaRPr lang="en-US" dirty="0"/>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10</a:t>
            </a:fld>
            <a:endParaRPr lang="en-US"/>
          </a:p>
        </p:txBody>
      </p:sp>
    </p:spTree>
    <p:extLst>
      <p:ext uri="{BB962C8B-B14F-4D97-AF65-F5344CB8AC3E}">
        <p14:creationId xmlns:p14="http://schemas.microsoft.com/office/powerpoint/2010/main" val="3093112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expo-status-bar package from Expo</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18</a:t>
            </a:fld>
            <a:endParaRPr lang="en-US"/>
          </a:p>
        </p:txBody>
      </p:sp>
    </p:spTree>
    <p:extLst>
      <p:ext uri="{BB962C8B-B14F-4D97-AF65-F5344CB8AC3E}">
        <p14:creationId xmlns:p14="http://schemas.microsoft.com/office/powerpoint/2010/main" val="2053854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status bar</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21</a:t>
            </a:fld>
            <a:endParaRPr lang="en-US"/>
          </a:p>
        </p:txBody>
      </p:sp>
    </p:spTree>
    <p:extLst>
      <p:ext uri="{BB962C8B-B14F-4D97-AF65-F5344CB8AC3E}">
        <p14:creationId xmlns:p14="http://schemas.microsoft.com/office/powerpoint/2010/main" val="1554387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25</a:t>
            </a:fld>
            <a:endParaRPr lang="en-US"/>
          </a:p>
        </p:txBody>
      </p:sp>
    </p:spTree>
    <p:extLst>
      <p:ext uri="{BB962C8B-B14F-4D97-AF65-F5344CB8AC3E}">
        <p14:creationId xmlns:p14="http://schemas.microsoft.com/office/powerpoint/2010/main" val="2694688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2FC0EB3-4014-4C37-92E8-3964A4450D46}" type="slidenum">
              <a:rPr lang="en-US" smtClean="0">
                <a:latin typeface="Arial" charset="0"/>
              </a:rPr>
              <a:pPr/>
              <a:t>35</a:t>
            </a:fld>
            <a:endParaRPr lang="en-US">
              <a:latin typeface="Arial"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charset="0"/>
            </a:endParaRPr>
          </a:p>
        </p:txBody>
      </p:sp>
      <p:sp>
        <p:nvSpPr>
          <p:cNvPr id="2" name="Footer Placeholder 1"/>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1293765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2224D85D-0234-4E0E-8CD2-74151B7F4968}" type="slidenum">
              <a:rPr lang="en-US" smtClean="0"/>
              <a:pPr>
                <a:defRPr/>
              </a:pPr>
              <a:t>61</a:t>
            </a:fld>
            <a:endParaRPr lang="en-US"/>
          </a:p>
        </p:txBody>
      </p:sp>
    </p:spTree>
    <p:extLst>
      <p:ext uri="{BB962C8B-B14F-4D97-AF65-F5344CB8AC3E}">
        <p14:creationId xmlns:p14="http://schemas.microsoft.com/office/powerpoint/2010/main" val="392490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spd="med">
    <p:wipe dir="r"/>
  </p:transition>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7" descr="bg1.jpg"/>
          <p:cNvPicPr>
            <a:picLocks noChangeAspect="1"/>
          </p:cNvPicPr>
          <p:nvPr userDrawn="1"/>
        </p:nvPicPr>
        <p:blipFill>
          <a:blip r:embed="rId2" cstate="print"/>
          <a:srcRect/>
          <a:stretch>
            <a:fillRect/>
          </a:stretch>
        </p:blipFill>
        <p:spPr bwMode="auto">
          <a:xfrm>
            <a:off x="3175" y="-13063"/>
            <a:ext cx="9137650" cy="6858000"/>
          </a:xfrm>
          <a:prstGeom prst="rect">
            <a:avLst/>
          </a:prstGeom>
          <a:noFill/>
          <a:ln w="9525">
            <a:noFill/>
            <a:miter lim="800000"/>
            <a:headEnd/>
            <a:tailEnd/>
          </a:ln>
        </p:spPr>
      </p:pic>
      <p:sp>
        <p:nvSpPr>
          <p:cNvPr id="681988" name="Rectangle 4"/>
          <p:cNvSpPr>
            <a:spLocks noGrp="1" noChangeArrowheads="1"/>
          </p:cNvSpPr>
          <p:nvPr>
            <p:ph type="subTitle" idx="1"/>
          </p:nvPr>
        </p:nvSpPr>
        <p:spPr>
          <a:xfrm>
            <a:off x="1295400" y="2133600"/>
            <a:ext cx="7086600" cy="1323439"/>
          </a:xfrm>
        </p:spPr>
        <p:txBody>
          <a:bodyPr>
            <a:spAutoFit/>
          </a:bodyPr>
          <a:lstStyle>
            <a:lvl1pPr marL="0" indent="0">
              <a:buFont typeface="Wingdings" pitchFamily="2" charset="2"/>
              <a:buNone/>
              <a:defRPr sz="4000" b="1">
                <a:solidFill>
                  <a:schemeClr val="bg1"/>
                </a:solidFill>
              </a:defRPr>
            </a:lvl1pPr>
          </a:lstStyle>
          <a:p>
            <a:r>
              <a:rPr lang="en-US"/>
              <a:t>Click to edit Master subtitle style</a:t>
            </a:r>
          </a:p>
        </p:txBody>
      </p:sp>
      <p:sp>
        <p:nvSpPr>
          <p:cNvPr id="5" name="TextBox 4"/>
          <p:cNvSpPr txBox="1"/>
          <p:nvPr userDrawn="1"/>
        </p:nvSpPr>
        <p:spPr>
          <a:xfrm>
            <a:off x="4114805" y="6304002"/>
            <a:ext cx="2217274" cy="246221"/>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ＭＳ Ｐゴシック" pitchFamily="106"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06"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06"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06"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06" charset="-128"/>
                <a:cs typeface="+mn-cs"/>
              </a:defRPr>
            </a:lvl5pPr>
            <a:lvl6pPr marL="2286000" algn="l" defTabSz="914400" rtl="0" eaLnBrk="1" latinLnBrk="0" hangingPunct="1">
              <a:defRPr kern="1200">
                <a:solidFill>
                  <a:schemeClr val="tx1"/>
                </a:solidFill>
                <a:latin typeface="Arial" charset="0"/>
                <a:ea typeface="ＭＳ Ｐゴシック" pitchFamily="106" charset="-128"/>
                <a:cs typeface="+mn-cs"/>
              </a:defRPr>
            </a:lvl6pPr>
            <a:lvl7pPr marL="2743200" algn="l" defTabSz="914400" rtl="0" eaLnBrk="1" latinLnBrk="0" hangingPunct="1">
              <a:defRPr kern="1200">
                <a:solidFill>
                  <a:schemeClr val="tx1"/>
                </a:solidFill>
                <a:latin typeface="Arial" charset="0"/>
                <a:ea typeface="ＭＳ Ｐゴシック" pitchFamily="106" charset="-128"/>
                <a:cs typeface="+mn-cs"/>
              </a:defRPr>
            </a:lvl7pPr>
            <a:lvl8pPr marL="3200400" algn="l" defTabSz="914400" rtl="0" eaLnBrk="1" latinLnBrk="0" hangingPunct="1">
              <a:defRPr kern="1200">
                <a:solidFill>
                  <a:schemeClr val="tx1"/>
                </a:solidFill>
                <a:latin typeface="Arial" charset="0"/>
                <a:ea typeface="ＭＳ Ｐゴシック" pitchFamily="106" charset="-128"/>
                <a:cs typeface="+mn-cs"/>
              </a:defRPr>
            </a:lvl8pPr>
            <a:lvl9pPr marL="3657600" algn="l" defTabSz="914400" rtl="0" eaLnBrk="1" latinLnBrk="0" hangingPunct="1">
              <a:defRPr kern="1200">
                <a:solidFill>
                  <a:schemeClr val="tx1"/>
                </a:solidFill>
                <a:latin typeface="Arial" charset="0"/>
                <a:ea typeface="ＭＳ Ｐゴシック" pitchFamily="106" charset="-128"/>
                <a:cs typeface="+mn-cs"/>
              </a:defRPr>
            </a:lvl9pPr>
          </a:lstStyle>
          <a:p>
            <a:pPr algn="ctr"/>
            <a:r>
              <a:rPr lang="en-US" sz="1000" b="0" dirty="0">
                <a:solidFill>
                  <a:schemeClr val="bg1"/>
                </a:solidFill>
              </a:rPr>
              <a:t>School of Technology &amp; Computing </a:t>
            </a:r>
          </a:p>
        </p:txBody>
      </p:sp>
      <p:pic>
        <p:nvPicPr>
          <p:cNvPr id="4" name="Picture 3" descr="A picture containing text&#10;&#10;Description automatically generated">
            <a:extLst>
              <a:ext uri="{FF2B5EF4-FFF2-40B4-BE49-F238E27FC236}">
                <a16:creationId xmlns:a16="http://schemas.microsoft.com/office/drawing/2014/main" id="{15341EA4-089E-E26E-DDEC-EDFC7BCCE8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48400"/>
            <a:ext cx="518400" cy="609600"/>
          </a:xfrm>
          <a:prstGeom prst="rect">
            <a:avLst/>
          </a:prstGeom>
          <a:ln>
            <a:solidFill>
              <a:srgbClr val="FFFF00"/>
            </a:solidFill>
          </a:ln>
        </p:spPr>
      </p:pic>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spd="med">
    <p:wipe dir="r"/>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med">
    <p:wipe dir="r"/>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9750" y="1295400"/>
            <a:ext cx="4073525"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5675" y="1295400"/>
            <a:ext cx="4073525"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spd="med">
    <p:wipe dir="r"/>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wipe dir="r"/>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wipe dir="r"/>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wipe dir="r"/>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304800"/>
            <a:ext cx="2074862"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9750" y="304800"/>
            <a:ext cx="607218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4800"/>
            <a:ext cx="8299450" cy="990600"/>
          </a:xfrm>
        </p:spPr>
        <p:txBody>
          <a:bodyPr/>
          <a:lstStyle/>
          <a:p>
            <a:r>
              <a:rPr lang="en-US"/>
              <a:t>Click to edit Master title style</a:t>
            </a:r>
          </a:p>
        </p:txBody>
      </p:sp>
      <p:sp>
        <p:nvSpPr>
          <p:cNvPr id="3" name="Text Placeholder 2"/>
          <p:cNvSpPr>
            <a:spLocks noGrp="1"/>
          </p:cNvSpPr>
          <p:nvPr>
            <p:ph type="body" sz="half" idx="1"/>
          </p:nvPr>
        </p:nvSpPr>
        <p:spPr>
          <a:xfrm>
            <a:off x="539750" y="1295400"/>
            <a:ext cx="4073525"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5675" y="1295400"/>
            <a:ext cx="4073525"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9750" y="304800"/>
            <a:ext cx="829945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7" descr="bg1.jpg"/>
          <p:cNvPicPr>
            <a:picLocks noChangeAspect="1"/>
          </p:cNvPicPr>
          <p:nvPr userDrawn="1"/>
        </p:nvPicPr>
        <p:blipFill>
          <a:blip r:embed="rId2" cstate="print"/>
          <a:srcRect/>
          <a:stretch>
            <a:fillRect/>
          </a:stretch>
        </p:blipFill>
        <p:spPr bwMode="auto">
          <a:xfrm>
            <a:off x="3175" y="-13063"/>
            <a:ext cx="9137650" cy="6858000"/>
          </a:xfrm>
          <a:prstGeom prst="rect">
            <a:avLst/>
          </a:prstGeom>
          <a:noFill/>
          <a:ln w="9525">
            <a:noFill/>
            <a:miter lim="800000"/>
            <a:headEnd/>
            <a:tailEnd/>
          </a:ln>
        </p:spPr>
      </p:pic>
      <p:sp>
        <p:nvSpPr>
          <p:cNvPr id="681988" name="Rectangle 4"/>
          <p:cNvSpPr>
            <a:spLocks noGrp="1" noChangeArrowheads="1"/>
          </p:cNvSpPr>
          <p:nvPr>
            <p:ph type="subTitle" idx="1"/>
          </p:nvPr>
        </p:nvSpPr>
        <p:spPr>
          <a:xfrm>
            <a:off x="1295400" y="2133600"/>
            <a:ext cx="7086600" cy="1323439"/>
          </a:xfrm>
        </p:spPr>
        <p:txBody>
          <a:bodyPr>
            <a:spAutoFit/>
          </a:bodyPr>
          <a:lstStyle>
            <a:lvl1pPr marL="0" indent="0">
              <a:buFont typeface="Wingdings" pitchFamily="2" charset="2"/>
              <a:buNone/>
              <a:defRPr sz="4000" b="1">
                <a:solidFill>
                  <a:schemeClr val="bg1"/>
                </a:solidFill>
              </a:defRPr>
            </a:lvl1pPr>
          </a:lstStyle>
          <a:p>
            <a:r>
              <a:rPr lang="en-US"/>
              <a:t>Click to edit Master subtitle style</a:t>
            </a:r>
          </a:p>
        </p:txBody>
      </p:sp>
      <p:sp>
        <p:nvSpPr>
          <p:cNvPr id="5" name="TextBox 4"/>
          <p:cNvSpPr txBox="1"/>
          <p:nvPr userDrawn="1"/>
        </p:nvSpPr>
        <p:spPr>
          <a:xfrm>
            <a:off x="4095569" y="6304002"/>
            <a:ext cx="2255746" cy="400110"/>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ＭＳ Ｐゴシック" pitchFamily="106"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06"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06"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06"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06" charset="-128"/>
                <a:cs typeface="+mn-cs"/>
              </a:defRPr>
            </a:lvl5pPr>
            <a:lvl6pPr marL="2286000" algn="l" defTabSz="914400" rtl="0" eaLnBrk="1" latinLnBrk="0" hangingPunct="1">
              <a:defRPr kern="1200">
                <a:solidFill>
                  <a:schemeClr val="tx1"/>
                </a:solidFill>
                <a:latin typeface="Arial" charset="0"/>
                <a:ea typeface="ＭＳ Ｐゴシック" pitchFamily="106" charset="-128"/>
                <a:cs typeface="+mn-cs"/>
              </a:defRPr>
            </a:lvl6pPr>
            <a:lvl7pPr marL="2743200" algn="l" defTabSz="914400" rtl="0" eaLnBrk="1" latinLnBrk="0" hangingPunct="1">
              <a:defRPr kern="1200">
                <a:solidFill>
                  <a:schemeClr val="tx1"/>
                </a:solidFill>
                <a:latin typeface="Arial" charset="0"/>
                <a:ea typeface="ＭＳ Ｐゴシック" pitchFamily="106" charset="-128"/>
                <a:cs typeface="+mn-cs"/>
              </a:defRPr>
            </a:lvl7pPr>
            <a:lvl8pPr marL="3200400" algn="l" defTabSz="914400" rtl="0" eaLnBrk="1" latinLnBrk="0" hangingPunct="1">
              <a:defRPr kern="1200">
                <a:solidFill>
                  <a:schemeClr val="tx1"/>
                </a:solidFill>
                <a:latin typeface="Arial" charset="0"/>
                <a:ea typeface="ＭＳ Ｐゴシック" pitchFamily="106" charset="-128"/>
                <a:cs typeface="+mn-cs"/>
              </a:defRPr>
            </a:lvl8pPr>
            <a:lvl9pPr marL="3657600" algn="l" defTabSz="914400" rtl="0" eaLnBrk="1" latinLnBrk="0" hangingPunct="1">
              <a:defRPr kern="1200">
                <a:solidFill>
                  <a:schemeClr val="tx1"/>
                </a:solidFill>
                <a:latin typeface="Arial" charset="0"/>
                <a:ea typeface="ＭＳ Ｐゴシック" pitchFamily="106" charset="-128"/>
                <a:cs typeface="+mn-cs"/>
              </a:defRPr>
            </a:lvl9pPr>
          </a:lstStyle>
          <a:p>
            <a:pPr algn="ctr"/>
            <a:r>
              <a:rPr lang="en-US" sz="1000" b="0" dirty="0">
                <a:solidFill>
                  <a:schemeClr val="bg1"/>
                </a:solidFill>
              </a:rPr>
              <a:t>CS 24 Full-Stack Dev – Mobile App</a:t>
            </a:r>
          </a:p>
          <a:p>
            <a:pPr algn="ctr"/>
            <a:r>
              <a:rPr lang="en-US" sz="1000" b="0" dirty="0">
                <a:solidFill>
                  <a:schemeClr val="bg1"/>
                </a:solidFill>
              </a:rPr>
              <a:t>School of Technology &amp; Computing </a:t>
            </a:r>
          </a:p>
        </p:txBody>
      </p:sp>
      <p:pic>
        <p:nvPicPr>
          <p:cNvPr id="4" name="Picture 3" descr="A picture containing text&#10;&#10;Description automatically generated">
            <a:extLst>
              <a:ext uri="{FF2B5EF4-FFF2-40B4-BE49-F238E27FC236}">
                <a16:creationId xmlns:a16="http://schemas.microsoft.com/office/drawing/2014/main" id="{15341EA4-089E-E26E-DDEC-EDFC7BCCE8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48400"/>
            <a:ext cx="518400" cy="609600"/>
          </a:xfrm>
          <a:prstGeom prst="rect">
            <a:avLst/>
          </a:prstGeom>
          <a:ln>
            <a:solidFill>
              <a:srgbClr val="FFFF00"/>
            </a:solidFill>
          </a:ln>
        </p:spPr>
      </p:pic>
    </p:spTree>
    <p:extLst>
      <p:ext uri="{BB962C8B-B14F-4D97-AF65-F5344CB8AC3E}">
        <p14:creationId xmlns:p14="http://schemas.microsoft.com/office/powerpoint/2010/main" val="3552761389"/>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med">
    <p:wipe dir="r"/>
  </p:transition>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9750" y="1295400"/>
            <a:ext cx="4073525"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5675" y="1295400"/>
            <a:ext cx="4073525"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wipe dir="r"/>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spd="med">
    <p:wipe dir="r"/>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wipe dir="r"/>
  </p:transition>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wipe dir="r"/>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wipe dir="r"/>
  </p:transition>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jpeg"/><Relationship Id="rId2" Type="http://schemas.openxmlformats.org/officeDocument/2006/relationships/slideLayout" Target="../slideLayouts/slideLayout13.xml"/><Relationship Id="rId16"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bg1.jpg"/>
          <p:cNvPicPr>
            <a:picLocks noChangeAspect="1"/>
          </p:cNvPicPr>
          <p:nvPr/>
        </p:nvPicPr>
        <p:blipFill>
          <a:blip r:embed="rId13" cstate="print"/>
          <a:srcRect/>
          <a:stretch>
            <a:fillRect/>
          </a:stretch>
        </p:blipFill>
        <p:spPr bwMode="auto">
          <a:xfrm>
            <a:off x="3175" y="0"/>
            <a:ext cx="9137650" cy="6858000"/>
          </a:xfrm>
          <a:prstGeom prst="rect">
            <a:avLst/>
          </a:prstGeom>
          <a:noFill/>
          <a:ln w="9525">
            <a:noFill/>
            <a:miter lim="800000"/>
            <a:headEnd/>
            <a:tailEnd/>
          </a:ln>
        </p:spPr>
      </p:pic>
      <p:sp>
        <p:nvSpPr>
          <p:cNvPr id="9" name="Text Box 5"/>
          <p:cNvSpPr txBox="1">
            <a:spLocks noChangeArrowheads="1"/>
          </p:cNvSpPr>
          <p:nvPr/>
        </p:nvSpPr>
        <p:spPr bwMode="auto">
          <a:xfrm>
            <a:off x="5457825" y="6477000"/>
            <a:ext cx="3343275" cy="215900"/>
          </a:xfrm>
          <a:prstGeom prst="rect">
            <a:avLst/>
          </a:prstGeom>
          <a:noFill/>
          <a:ln w="9525">
            <a:noFill/>
            <a:miter lim="800000"/>
            <a:headEnd/>
            <a:tailEnd/>
          </a:ln>
          <a:effectLst/>
        </p:spPr>
        <p:txBody>
          <a:bodyPr>
            <a:spAutoFit/>
          </a:bodyPr>
          <a:lstStyle/>
          <a:p>
            <a:pPr algn="r" eaLnBrk="0" hangingPunct="0">
              <a:spcBef>
                <a:spcPct val="50000"/>
              </a:spcBef>
              <a:defRPr/>
            </a:pPr>
            <a:r>
              <a:rPr lang="en-US" sz="800">
                <a:solidFill>
                  <a:schemeClr val="bg1"/>
                </a:solidFill>
              </a:rPr>
              <a:t>© ITT Educational Services, Inc. All rights reserved.</a:t>
            </a:r>
          </a:p>
        </p:txBody>
      </p:sp>
      <p:sp>
        <p:nvSpPr>
          <p:cNvPr id="86020" name="Rectangle 2"/>
          <p:cNvSpPr>
            <a:spLocks noGrp="1" noChangeArrowheads="1"/>
          </p:cNvSpPr>
          <p:nvPr>
            <p:ph type="title"/>
          </p:nvPr>
        </p:nvSpPr>
        <p:spPr bwMode="auto">
          <a:xfrm>
            <a:off x="539750" y="304800"/>
            <a:ext cx="829945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539750" y="1295400"/>
            <a:ext cx="829945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56" r:id="rId11"/>
  </p:sldLayoutIdLst>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fade">
                                      <p:cBhvr>
                                        <p:cTn id="7" dur="20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p:bldLst>
  </p:timing>
  <p:hf sldNum="0" hdr="0" dt="0"/>
  <p:txStyles>
    <p:titleStyle>
      <a:lvl1pPr algn="l" rtl="0" eaLnBrk="0" fontAlgn="base" hangingPunct="0">
        <a:spcBef>
          <a:spcPct val="0"/>
        </a:spcBef>
        <a:spcAft>
          <a:spcPct val="0"/>
        </a:spcAft>
        <a:defRPr sz="2400" b="1">
          <a:solidFill>
            <a:srgbClr val="00407A"/>
          </a:solidFill>
          <a:latin typeface="+mj-lt"/>
          <a:ea typeface="+mj-ea"/>
          <a:cs typeface="+mj-cs"/>
        </a:defRPr>
      </a:lvl1pPr>
      <a:lvl2pPr algn="l" rtl="0" eaLnBrk="0" fontAlgn="base" hangingPunct="0">
        <a:spcBef>
          <a:spcPct val="0"/>
        </a:spcBef>
        <a:spcAft>
          <a:spcPct val="0"/>
        </a:spcAft>
        <a:defRPr sz="2400" b="1">
          <a:solidFill>
            <a:srgbClr val="00407A"/>
          </a:solidFill>
          <a:latin typeface="Arial" pitchFamily="34" charset="0"/>
        </a:defRPr>
      </a:lvl2pPr>
      <a:lvl3pPr algn="l" rtl="0" eaLnBrk="0" fontAlgn="base" hangingPunct="0">
        <a:spcBef>
          <a:spcPct val="0"/>
        </a:spcBef>
        <a:spcAft>
          <a:spcPct val="0"/>
        </a:spcAft>
        <a:defRPr sz="2400" b="1">
          <a:solidFill>
            <a:srgbClr val="00407A"/>
          </a:solidFill>
          <a:latin typeface="Arial" pitchFamily="34" charset="0"/>
        </a:defRPr>
      </a:lvl3pPr>
      <a:lvl4pPr algn="l" rtl="0" eaLnBrk="0" fontAlgn="base" hangingPunct="0">
        <a:spcBef>
          <a:spcPct val="0"/>
        </a:spcBef>
        <a:spcAft>
          <a:spcPct val="0"/>
        </a:spcAft>
        <a:defRPr sz="2400" b="1">
          <a:solidFill>
            <a:srgbClr val="00407A"/>
          </a:solidFill>
          <a:latin typeface="Arial" pitchFamily="34" charset="0"/>
        </a:defRPr>
      </a:lvl4pPr>
      <a:lvl5pPr algn="l" rtl="0" eaLnBrk="0" fontAlgn="base" hangingPunct="0">
        <a:spcBef>
          <a:spcPct val="0"/>
        </a:spcBef>
        <a:spcAft>
          <a:spcPct val="0"/>
        </a:spcAft>
        <a:defRPr sz="2400" b="1">
          <a:solidFill>
            <a:srgbClr val="00407A"/>
          </a:solidFill>
          <a:latin typeface="Arial" pitchFamily="34" charset="0"/>
        </a:defRPr>
      </a:lvl5pPr>
      <a:lvl6pPr marL="457200" algn="l" rtl="0" eaLnBrk="0" fontAlgn="base" hangingPunct="0">
        <a:spcBef>
          <a:spcPct val="0"/>
        </a:spcBef>
        <a:spcAft>
          <a:spcPct val="0"/>
        </a:spcAft>
        <a:defRPr sz="2400" b="1">
          <a:solidFill>
            <a:srgbClr val="00407A"/>
          </a:solidFill>
          <a:latin typeface="Arial" pitchFamily="34" charset="0"/>
        </a:defRPr>
      </a:lvl6pPr>
      <a:lvl7pPr marL="914400" algn="l" rtl="0" eaLnBrk="0" fontAlgn="base" hangingPunct="0">
        <a:spcBef>
          <a:spcPct val="0"/>
        </a:spcBef>
        <a:spcAft>
          <a:spcPct val="0"/>
        </a:spcAft>
        <a:defRPr sz="2400" b="1">
          <a:solidFill>
            <a:srgbClr val="00407A"/>
          </a:solidFill>
          <a:latin typeface="Arial" pitchFamily="34" charset="0"/>
        </a:defRPr>
      </a:lvl7pPr>
      <a:lvl8pPr marL="1371600" algn="l" rtl="0" eaLnBrk="0" fontAlgn="base" hangingPunct="0">
        <a:spcBef>
          <a:spcPct val="0"/>
        </a:spcBef>
        <a:spcAft>
          <a:spcPct val="0"/>
        </a:spcAft>
        <a:defRPr sz="2400" b="1">
          <a:solidFill>
            <a:srgbClr val="00407A"/>
          </a:solidFill>
          <a:latin typeface="Arial" pitchFamily="34" charset="0"/>
        </a:defRPr>
      </a:lvl8pPr>
      <a:lvl9pPr marL="1828800" algn="l" rtl="0" eaLnBrk="0" fontAlgn="base" hangingPunct="0">
        <a:spcBef>
          <a:spcPct val="0"/>
        </a:spcBef>
        <a:spcAft>
          <a:spcPct val="0"/>
        </a:spcAft>
        <a:defRPr sz="2400" b="1">
          <a:solidFill>
            <a:srgbClr val="00407A"/>
          </a:solidFill>
          <a:latin typeface="Arial" pitchFamily="34" charset="0"/>
        </a:defRPr>
      </a:lvl9pPr>
    </p:titleStyle>
    <p:bodyStyle>
      <a:lvl1pPr marL="233363" indent="-233363" algn="l" rtl="0" eaLnBrk="0" fontAlgn="base" hangingPunct="0">
        <a:spcBef>
          <a:spcPct val="20000"/>
        </a:spcBef>
        <a:spcAft>
          <a:spcPct val="0"/>
        </a:spcAft>
        <a:buClr>
          <a:srgbClr val="ED6E2E"/>
        </a:buClr>
        <a:buFont typeface="Wingdings" pitchFamily="2" charset="2"/>
        <a:buChar char="§"/>
        <a:defRPr>
          <a:solidFill>
            <a:schemeClr val="tx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1600">
          <a:solidFill>
            <a:schemeClr val="tx1"/>
          </a:solidFill>
          <a:latin typeface="+mn-lt"/>
        </a:defRPr>
      </a:lvl2pPr>
      <a:lvl3pPr marL="1143000" indent="-228600" algn="l" rtl="0" eaLnBrk="0" fontAlgn="base" hangingPunct="0">
        <a:spcBef>
          <a:spcPct val="20000"/>
        </a:spcBef>
        <a:spcAft>
          <a:spcPct val="0"/>
        </a:spcAft>
        <a:buClr>
          <a:srgbClr val="ED6E2E"/>
        </a:buClr>
        <a:buChar char="-"/>
        <a:defRPr sz="14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1200">
          <a:solidFill>
            <a:schemeClr val="tx1"/>
          </a:solidFill>
          <a:latin typeface="+mn-lt"/>
        </a:defRPr>
      </a:lvl4pPr>
      <a:lvl5pPr marL="2052638" indent="-222250" algn="l" rtl="0" eaLnBrk="0" fontAlgn="base" hangingPunct="0">
        <a:spcBef>
          <a:spcPct val="20000"/>
        </a:spcBef>
        <a:spcAft>
          <a:spcPct val="0"/>
        </a:spcAft>
        <a:buClr>
          <a:srgbClr val="ED6E2E"/>
        </a:buClr>
        <a:buChar char="-"/>
        <a:defRPr sz="1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bg2.jpg"/>
          <p:cNvPicPr>
            <a:picLocks noChangeAspect="1"/>
          </p:cNvPicPr>
          <p:nvPr/>
        </p:nvPicPr>
        <p:blipFill>
          <a:blip r:embed="rId16" cstate="print"/>
          <a:srcRect/>
          <a:stretch>
            <a:fillRect/>
          </a:stretch>
        </p:blipFill>
        <p:spPr bwMode="auto">
          <a:xfrm>
            <a:off x="0" y="6297613"/>
            <a:ext cx="9144000" cy="560387"/>
          </a:xfrm>
          <a:prstGeom prst="rect">
            <a:avLst/>
          </a:prstGeom>
          <a:noFill/>
          <a:ln w="9525">
            <a:noFill/>
            <a:miter lim="800000"/>
            <a:headEnd/>
            <a:tailEnd/>
          </a:ln>
        </p:spPr>
      </p:pic>
      <p:sp>
        <p:nvSpPr>
          <p:cNvPr id="2051" name="Rectangle 2"/>
          <p:cNvSpPr>
            <a:spLocks noGrp="1" noChangeArrowheads="1"/>
          </p:cNvSpPr>
          <p:nvPr>
            <p:ph type="title"/>
          </p:nvPr>
        </p:nvSpPr>
        <p:spPr bwMode="auto">
          <a:xfrm>
            <a:off x="539750" y="304800"/>
            <a:ext cx="829945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052" name="Rectangle 3"/>
          <p:cNvSpPr>
            <a:spLocks noGrp="1" noChangeArrowheads="1"/>
          </p:cNvSpPr>
          <p:nvPr>
            <p:ph type="body" idx="1"/>
          </p:nvPr>
        </p:nvSpPr>
        <p:spPr bwMode="auto">
          <a:xfrm>
            <a:off x="539750" y="1295400"/>
            <a:ext cx="829945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0966" name="Text Box 6"/>
          <p:cNvSpPr txBox="1">
            <a:spLocks noChangeArrowheads="1"/>
          </p:cNvSpPr>
          <p:nvPr/>
        </p:nvSpPr>
        <p:spPr bwMode="auto">
          <a:xfrm>
            <a:off x="8382000" y="6483025"/>
            <a:ext cx="576263" cy="214313"/>
          </a:xfrm>
          <a:prstGeom prst="rect">
            <a:avLst/>
          </a:prstGeom>
          <a:noFill/>
          <a:ln w="9525">
            <a:noFill/>
            <a:miter lim="800000"/>
            <a:headEnd/>
            <a:tailEnd/>
          </a:ln>
          <a:effectLst/>
        </p:spPr>
        <p:txBody>
          <a:bodyPr wrap="none">
            <a:spAutoFit/>
          </a:bodyPr>
          <a:lstStyle/>
          <a:p>
            <a:pPr eaLnBrk="0" hangingPunct="0">
              <a:defRPr/>
            </a:pPr>
            <a:r>
              <a:rPr lang="en-US" sz="800">
                <a:solidFill>
                  <a:schemeClr val="bg1"/>
                </a:solidFill>
              </a:rPr>
              <a:t>Page </a:t>
            </a:r>
            <a:fld id="{DEEF7EDB-1475-4749-AA87-2953B25835FE}" type="slidenum">
              <a:rPr lang="en-US" sz="800">
                <a:solidFill>
                  <a:schemeClr val="bg1"/>
                </a:solidFill>
              </a:rPr>
              <a:pPr eaLnBrk="0" hangingPunct="0">
                <a:defRPr/>
              </a:pPr>
              <a:t>‹#›</a:t>
            </a:fld>
            <a:endParaRPr lang="en-US" sz="800">
              <a:solidFill>
                <a:schemeClr val="bg1"/>
              </a:solidFill>
            </a:endParaRPr>
          </a:p>
        </p:txBody>
      </p:sp>
      <p:sp>
        <p:nvSpPr>
          <p:cNvPr id="7" name="Text Box 5"/>
          <p:cNvSpPr txBox="1">
            <a:spLocks noChangeArrowheads="1"/>
          </p:cNvSpPr>
          <p:nvPr/>
        </p:nvSpPr>
        <p:spPr bwMode="auto">
          <a:xfrm>
            <a:off x="539750" y="6467071"/>
            <a:ext cx="2971800" cy="246221"/>
          </a:xfrm>
          <a:prstGeom prst="rect">
            <a:avLst/>
          </a:prstGeom>
          <a:noFill/>
          <a:ln w="9525">
            <a:noFill/>
            <a:miter lim="800000"/>
            <a:headEnd/>
            <a:tailEnd/>
          </a:ln>
          <a:effectLst/>
        </p:spPr>
        <p:txBody>
          <a:bodyPr wrap="square">
            <a:spAutoFit/>
          </a:bodyPr>
          <a:lstStyle/>
          <a:p>
            <a:pPr eaLnBrk="0" hangingPunct="0">
              <a:spcBef>
                <a:spcPct val="50000"/>
              </a:spcBef>
              <a:defRPr/>
            </a:pPr>
            <a:r>
              <a:rPr lang="en-US" sz="1000" dirty="0">
                <a:solidFill>
                  <a:schemeClr val="bg1"/>
                </a:solidFill>
                <a:latin typeface="Arial" pitchFamily="34" charset="0"/>
              </a:rPr>
              <a:t>ACM SIGITE 2023</a:t>
            </a:r>
          </a:p>
        </p:txBody>
      </p:sp>
      <p:sp>
        <p:nvSpPr>
          <p:cNvPr id="9" name="TextBox 4"/>
          <p:cNvSpPr txBox="1"/>
          <p:nvPr userDrawn="1"/>
        </p:nvSpPr>
        <p:spPr>
          <a:xfrm>
            <a:off x="4268109" y="6467071"/>
            <a:ext cx="2308645" cy="246221"/>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ＭＳ Ｐゴシック" pitchFamily="106"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06"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06"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06"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06" charset="-128"/>
                <a:cs typeface="+mn-cs"/>
              </a:defRPr>
            </a:lvl5pPr>
            <a:lvl6pPr marL="2286000" algn="l" defTabSz="914400" rtl="0" eaLnBrk="1" latinLnBrk="0" hangingPunct="1">
              <a:defRPr kern="1200">
                <a:solidFill>
                  <a:schemeClr val="tx1"/>
                </a:solidFill>
                <a:latin typeface="Arial" charset="0"/>
                <a:ea typeface="ＭＳ Ｐゴシック" pitchFamily="106" charset="-128"/>
                <a:cs typeface="+mn-cs"/>
              </a:defRPr>
            </a:lvl6pPr>
            <a:lvl7pPr marL="2743200" algn="l" defTabSz="914400" rtl="0" eaLnBrk="1" latinLnBrk="0" hangingPunct="1">
              <a:defRPr kern="1200">
                <a:solidFill>
                  <a:schemeClr val="tx1"/>
                </a:solidFill>
                <a:latin typeface="Arial" charset="0"/>
                <a:ea typeface="ＭＳ Ｐゴシック" pitchFamily="106" charset="-128"/>
                <a:cs typeface="+mn-cs"/>
              </a:defRPr>
            </a:lvl7pPr>
            <a:lvl8pPr marL="3200400" algn="l" defTabSz="914400" rtl="0" eaLnBrk="1" latinLnBrk="0" hangingPunct="1">
              <a:defRPr kern="1200">
                <a:solidFill>
                  <a:schemeClr val="tx1"/>
                </a:solidFill>
                <a:latin typeface="Arial" charset="0"/>
                <a:ea typeface="ＭＳ Ｐゴシック" pitchFamily="106" charset="-128"/>
                <a:cs typeface="+mn-cs"/>
              </a:defRPr>
            </a:lvl8pPr>
            <a:lvl9pPr marL="3657600" algn="l" defTabSz="914400" rtl="0" eaLnBrk="1" latinLnBrk="0" hangingPunct="1">
              <a:defRPr kern="1200">
                <a:solidFill>
                  <a:schemeClr val="tx1"/>
                </a:solidFill>
                <a:latin typeface="Arial" charset="0"/>
                <a:ea typeface="ＭＳ Ｐゴシック" pitchFamily="106" charset="-128"/>
                <a:cs typeface="+mn-cs"/>
              </a:defRPr>
            </a:lvl9pPr>
          </a:lstStyle>
          <a:p>
            <a:r>
              <a:rPr lang="en-US" sz="1000" b="0">
                <a:solidFill>
                  <a:schemeClr val="bg1"/>
                </a:solidFill>
              </a:rPr>
              <a:t>School of Technology and Computing</a:t>
            </a:r>
            <a:endParaRPr lang="en-US" sz="1000" b="0" i="0">
              <a:solidFill>
                <a:schemeClr val="bg1"/>
              </a:solidFill>
            </a:endParaRPr>
          </a:p>
        </p:txBody>
      </p:sp>
      <p:pic>
        <p:nvPicPr>
          <p:cNvPr id="2" name="Picture 1" descr="A picture containing text&#10;&#10;Description automatically generated">
            <a:extLst>
              <a:ext uri="{FF2B5EF4-FFF2-40B4-BE49-F238E27FC236}">
                <a16:creationId xmlns:a16="http://schemas.microsoft.com/office/drawing/2014/main" id="{E1C72C84-DAE4-7391-C491-F439A217CB6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297612"/>
            <a:ext cx="476550" cy="560387"/>
          </a:xfrm>
          <a:prstGeom prst="rect">
            <a:avLst/>
          </a:prstGeom>
          <a:ln>
            <a:solidFill>
              <a:srgbClr val="FFFF00"/>
            </a:solidFill>
          </a:ln>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7" r:id="rId14"/>
  </p:sldLayoutIdLst>
  <p:transition spd="med">
    <p:wipe dir="r"/>
  </p:transition>
  <p:hf sldNum="0" hdr="0" dt="0"/>
  <p:txStyles>
    <p:titleStyle>
      <a:lvl1pPr algn="l" rtl="0" eaLnBrk="0" fontAlgn="base" hangingPunct="0">
        <a:spcBef>
          <a:spcPct val="0"/>
        </a:spcBef>
        <a:spcAft>
          <a:spcPct val="0"/>
        </a:spcAft>
        <a:defRPr sz="3600" b="1">
          <a:solidFill>
            <a:srgbClr val="00407A"/>
          </a:solidFill>
          <a:latin typeface="+mj-lt"/>
          <a:ea typeface="+mj-ea"/>
          <a:cs typeface="+mj-cs"/>
        </a:defRPr>
      </a:lvl1pPr>
      <a:lvl2pPr algn="l" rtl="0" eaLnBrk="0" fontAlgn="base" hangingPunct="0">
        <a:spcBef>
          <a:spcPct val="0"/>
        </a:spcBef>
        <a:spcAft>
          <a:spcPct val="0"/>
        </a:spcAft>
        <a:defRPr sz="2400" b="1">
          <a:solidFill>
            <a:srgbClr val="00407A"/>
          </a:solidFill>
          <a:latin typeface="Arial" pitchFamily="34" charset="0"/>
        </a:defRPr>
      </a:lvl2pPr>
      <a:lvl3pPr algn="l" rtl="0" eaLnBrk="0" fontAlgn="base" hangingPunct="0">
        <a:spcBef>
          <a:spcPct val="0"/>
        </a:spcBef>
        <a:spcAft>
          <a:spcPct val="0"/>
        </a:spcAft>
        <a:defRPr sz="2400" b="1">
          <a:solidFill>
            <a:srgbClr val="00407A"/>
          </a:solidFill>
          <a:latin typeface="Arial" pitchFamily="34" charset="0"/>
        </a:defRPr>
      </a:lvl3pPr>
      <a:lvl4pPr algn="l" rtl="0" eaLnBrk="0" fontAlgn="base" hangingPunct="0">
        <a:spcBef>
          <a:spcPct val="0"/>
        </a:spcBef>
        <a:spcAft>
          <a:spcPct val="0"/>
        </a:spcAft>
        <a:defRPr sz="2400" b="1">
          <a:solidFill>
            <a:srgbClr val="00407A"/>
          </a:solidFill>
          <a:latin typeface="Arial" pitchFamily="34" charset="0"/>
        </a:defRPr>
      </a:lvl4pPr>
      <a:lvl5pPr algn="l" rtl="0" eaLnBrk="0" fontAlgn="base" hangingPunct="0">
        <a:spcBef>
          <a:spcPct val="0"/>
        </a:spcBef>
        <a:spcAft>
          <a:spcPct val="0"/>
        </a:spcAft>
        <a:defRPr sz="2400" b="1">
          <a:solidFill>
            <a:srgbClr val="00407A"/>
          </a:solidFill>
          <a:latin typeface="Arial" pitchFamily="34" charset="0"/>
        </a:defRPr>
      </a:lvl5pPr>
      <a:lvl6pPr marL="457200" algn="l" rtl="0" eaLnBrk="0" fontAlgn="base" hangingPunct="0">
        <a:spcBef>
          <a:spcPct val="0"/>
        </a:spcBef>
        <a:spcAft>
          <a:spcPct val="0"/>
        </a:spcAft>
        <a:defRPr sz="2400" b="1">
          <a:solidFill>
            <a:srgbClr val="00407A"/>
          </a:solidFill>
          <a:latin typeface="Arial" pitchFamily="34" charset="0"/>
        </a:defRPr>
      </a:lvl6pPr>
      <a:lvl7pPr marL="914400" algn="l" rtl="0" eaLnBrk="0" fontAlgn="base" hangingPunct="0">
        <a:spcBef>
          <a:spcPct val="0"/>
        </a:spcBef>
        <a:spcAft>
          <a:spcPct val="0"/>
        </a:spcAft>
        <a:defRPr sz="2400" b="1">
          <a:solidFill>
            <a:srgbClr val="00407A"/>
          </a:solidFill>
          <a:latin typeface="Arial" pitchFamily="34" charset="0"/>
        </a:defRPr>
      </a:lvl7pPr>
      <a:lvl8pPr marL="1371600" algn="l" rtl="0" eaLnBrk="0" fontAlgn="base" hangingPunct="0">
        <a:spcBef>
          <a:spcPct val="0"/>
        </a:spcBef>
        <a:spcAft>
          <a:spcPct val="0"/>
        </a:spcAft>
        <a:defRPr sz="2400" b="1">
          <a:solidFill>
            <a:srgbClr val="00407A"/>
          </a:solidFill>
          <a:latin typeface="Arial" pitchFamily="34" charset="0"/>
        </a:defRPr>
      </a:lvl8pPr>
      <a:lvl9pPr marL="1828800" algn="l" rtl="0" eaLnBrk="0" fontAlgn="base" hangingPunct="0">
        <a:spcBef>
          <a:spcPct val="0"/>
        </a:spcBef>
        <a:spcAft>
          <a:spcPct val="0"/>
        </a:spcAft>
        <a:defRPr sz="2400" b="1">
          <a:solidFill>
            <a:srgbClr val="00407A"/>
          </a:solidFill>
          <a:latin typeface="Arial" pitchFamily="34" charset="0"/>
        </a:defRPr>
      </a:lvl9pPr>
    </p:titleStyle>
    <p:bodyStyle>
      <a:lvl1pPr marL="233363" indent="-233363" algn="l" rtl="0" eaLnBrk="0" fontAlgn="base" hangingPunct="0">
        <a:spcBef>
          <a:spcPct val="20000"/>
        </a:spcBef>
        <a:spcAft>
          <a:spcPct val="0"/>
        </a:spcAft>
        <a:buClr>
          <a:srgbClr val="ED6E2E"/>
        </a:buClr>
        <a:buFont typeface="Wingdings" pitchFamily="2" charset="2"/>
        <a:buChar char="§"/>
        <a:defRPr sz="2800">
          <a:solidFill>
            <a:schemeClr val="tx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Clr>
          <a:srgbClr val="ED6E2E"/>
        </a:buClr>
        <a:buChar char="-"/>
        <a:defRPr sz="20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2000">
          <a:solidFill>
            <a:schemeClr val="tx1"/>
          </a:solidFill>
          <a:latin typeface="+mn-lt"/>
        </a:defRPr>
      </a:lvl4pPr>
      <a:lvl5pPr marL="2052638" indent="-222250" algn="l" rtl="0" eaLnBrk="0" fontAlgn="base" hangingPunct="0">
        <a:spcBef>
          <a:spcPct val="20000"/>
        </a:spcBef>
        <a:spcAft>
          <a:spcPct val="0"/>
        </a:spcAft>
        <a:buClr>
          <a:srgbClr val="ED6E2E"/>
        </a:buClr>
        <a:buChar char="-"/>
        <a:defRPr sz="2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s://docs.expo.dev/versions/latest/sdk/status-bar/"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hyperlink" Target="https://code.visualstudio.com/docs/editor/vscode-web"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eksforgeeks.org/what-are-the-differences-between-npm-and-npx/" TargetMode="External"/><Relationship Id="rId2" Type="http://schemas.openxmlformats.org/officeDocument/2006/relationships/hyperlink" Target="https://nodejs.org/en/" TargetMode="Externa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reactnative.dev/docs/intro-react-native-components"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reactnative.dev/docs/intro-react-native-components"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reactnative.directory/" TargetMode="External"/><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reactnative.dev/docs/text"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reactnative.dev/docs/text" TargetMode="External"/><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hyperlink" Target="https://reactnative.dev/docs/text#nested-text" TargetMode="External"/><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reactnative.dev/docs/view" TargetMode="Externa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reactnative.dev/docs/view" TargetMode="External"/><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reactnative.dev/docs/style"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reactnative.dev/docs/stylesheet"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hyperlink" Target="https://reactnative.dev/docs/scrollview"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hyperlink" Target="https://reactnative.dev/docs/scrollview" TargetMode="External"/><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reactnative.dev/docs/images"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reactnative.dev/docs/textinput"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subTitle" idx="1"/>
          </p:nvPr>
        </p:nvSpPr>
        <p:spPr>
          <a:xfrm>
            <a:off x="0" y="1676400"/>
            <a:ext cx="9067800" cy="2185214"/>
          </a:xfrm>
        </p:spPr>
        <p:txBody>
          <a:bodyPr/>
          <a:lstStyle/>
          <a:p>
            <a:pPr algn="ctr"/>
            <a:r>
              <a:rPr lang="en-US" dirty="0"/>
              <a:t>Cloud Development Environment </a:t>
            </a:r>
            <a:endParaRPr lang="en-US" dirty="0">
              <a:cs typeface="Arial"/>
            </a:endParaRPr>
          </a:p>
          <a:p>
            <a:pPr algn="ctr"/>
            <a:endParaRPr lang="en-US" dirty="0"/>
          </a:p>
          <a:p>
            <a:pPr algn="ctr"/>
            <a:endParaRPr lang="en-US" b="1" dirty="0"/>
          </a:p>
        </p:txBody>
      </p:sp>
      <p:pic>
        <p:nvPicPr>
          <p:cNvPr id="2" name="Picture 2" descr="flat vector business technology storage and cloud connect concept with administrator and developer team working This file EPS 10 format. This illustration&#10;contains a transparency . Cloud Computing stock illustrations">
            <a:extLst>
              <a:ext uri="{FF2B5EF4-FFF2-40B4-BE49-F238E27FC236}">
                <a16:creationId xmlns:a16="http://schemas.microsoft.com/office/drawing/2014/main" id="{5E6E480C-F42B-831B-6AEC-5996F07E7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839" y="2490788"/>
            <a:ext cx="2740878" cy="19436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FF497D5F-6FE4-41F6-958F-059537A12068}"/>
              </a:ext>
            </a:extLst>
          </p:cNvPr>
          <p:cNvSpPr txBox="1">
            <a:spLocks noChangeArrowheads="1"/>
          </p:cNvSpPr>
          <p:nvPr/>
        </p:nvSpPr>
        <p:spPr bwMode="auto">
          <a:xfrm>
            <a:off x="205082" y="485358"/>
            <a:ext cx="9067800" cy="707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0" fontAlgn="base" hangingPunct="0">
              <a:spcBef>
                <a:spcPct val="20000"/>
              </a:spcBef>
              <a:spcAft>
                <a:spcPct val="0"/>
              </a:spcAft>
              <a:buClr>
                <a:srgbClr val="ED6E2E"/>
              </a:buClr>
              <a:buFont typeface="Wingdings" pitchFamily="2" charset="2"/>
              <a:buNone/>
              <a:defRPr sz="4000" b="1">
                <a:solidFill>
                  <a:schemeClr val="bg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1600">
                <a:solidFill>
                  <a:schemeClr val="tx1"/>
                </a:solidFill>
                <a:latin typeface="+mn-lt"/>
              </a:defRPr>
            </a:lvl2pPr>
            <a:lvl3pPr marL="1143000" indent="-228600" algn="l" rtl="0" eaLnBrk="0" fontAlgn="base" hangingPunct="0">
              <a:spcBef>
                <a:spcPct val="20000"/>
              </a:spcBef>
              <a:spcAft>
                <a:spcPct val="0"/>
              </a:spcAft>
              <a:buClr>
                <a:srgbClr val="ED6E2E"/>
              </a:buClr>
              <a:buChar char="-"/>
              <a:defRPr sz="14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1200">
                <a:solidFill>
                  <a:schemeClr val="tx1"/>
                </a:solidFill>
                <a:latin typeface="+mn-lt"/>
              </a:defRPr>
            </a:lvl4pPr>
            <a:lvl5pPr marL="2052638" indent="-222250" algn="l" rtl="0" eaLnBrk="0" fontAlgn="base" hangingPunct="0">
              <a:spcBef>
                <a:spcPct val="20000"/>
              </a:spcBef>
              <a:spcAft>
                <a:spcPct val="0"/>
              </a:spcAft>
              <a:buClr>
                <a:srgbClr val="ED6E2E"/>
              </a:buClr>
              <a:buChar char="-"/>
              <a:defRPr sz="1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a:lstStyle>
          <a:p>
            <a:pPr algn="ctr"/>
            <a:r>
              <a:rPr lang="en-US" kern="0" dirty="0"/>
              <a:t>Lecture</a:t>
            </a:r>
          </a:p>
        </p:txBody>
      </p:sp>
      <p:sp>
        <p:nvSpPr>
          <p:cNvPr id="4" name="Content Placeholder 2">
            <a:extLst>
              <a:ext uri="{FF2B5EF4-FFF2-40B4-BE49-F238E27FC236}">
                <a16:creationId xmlns:a16="http://schemas.microsoft.com/office/drawing/2014/main" id="{E65C187A-F1B5-A636-7ADA-4EBEDF090748}"/>
              </a:ext>
            </a:extLst>
          </p:cNvPr>
          <p:cNvSpPr txBox="1">
            <a:spLocks/>
          </p:cNvSpPr>
          <p:nvPr/>
        </p:nvSpPr>
        <p:spPr bwMode="auto">
          <a:xfrm>
            <a:off x="205082" y="2401074"/>
            <a:ext cx="8220364" cy="3564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0" fontAlgn="base" hangingPunct="0">
              <a:spcBef>
                <a:spcPct val="20000"/>
              </a:spcBef>
              <a:spcAft>
                <a:spcPct val="0"/>
              </a:spcAft>
              <a:buClr>
                <a:srgbClr val="ED6E2E"/>
              </a:buClr>
              <a:buFont typeface="Wingdings" pitchFamily="2" charset="2"/>
              <a:buNone/>
              <a:defRPr sz="4000" b="1">
                <a:solidFill>
                  <a:schemeClr val="bg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1600">
                <a:solidFill>
                  <a:schemeClr val="tx1"/>
                </a:solidFill>
                <a:latin typeface="+mn-lt"/>
              </a:defRPr>
            </a:lvl2pPr>
            <a:lvl3pPr marL="1143000" indent="-228600" algn="l" rtl="0" eaLnBrk="0" fontAlgn="base" hangingPunct="0">
              <a:spcBef>
                <a:spcPct val="20000"/>
              </a:spcBef>
              <a:spcAft>
                <a:spcPct val="0"/>
              </a:spcAft>
              <a:buClr>
                <a:srgbClr val="ED6E2E"/>
              </a:buClr>
              <a:buChar char="-"/>
              <a:defRPr sz="14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1200">
                <a:solidFill>
                  <a:schemeClr val="tx1"/>
                </a:solidFill>
                <a:latin typeface="+mn-lt"/>
              </a:defRPr>
            </a:lvl4pPr>
            <a:lvl5pPr marL="2052638" indent="-222250" algn="l" rtl="0" eaLnBrk="0" fontAlgn="base" hangingPunct="0">
              <a:spcBef>
                <a:spcPct val="20000"/>
              </a:spcBef>
              <a:spcAft>
                <a:spcPct val="0"/>
              </a:spcAft>
              <a:buClr>
                <a:srgbClr val="ED6E2E"/>
              </a:buClr>
              <a:buChar char="-"/>
              <a:defRPr sz="1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a:lstStyle>
          <a:p>
            <a:pPr marL="342900" indent="-342900">
              <a:buFont typeface="Wingdings" panose="05000000000000000000" pitchFamily="2" charset="2"/>
              <a:buChar char="§"/>
            </a:pPr>
            <a:r>
              <a:rPr lang="en-US" sz="2400" b="0" kern="0" dirty="0"/>
              <a:t>Full-</a:t>
            </a:r>
            <a:r>
              <a:rPr lang="en-US" sz="2400" b="0" kern="0" dirty="0">
                <a:ea typeface="+mn-lt"/>
                <a:cs typeface="+mn-lt"/>
              </a:rPr>
              <a:t>Stack Technology</a:t>
            </a:r>
          </a:p>
          <a:p>
            <a:pPr marL="342900" indent="-342900">
              <a:buFont typeface="Wingdings" panose="05000000000000000000" pitchFamily="2" charset="2"/>
              <a:buChar char="§"/>
            </a:pPr>
            <a:r>
              <a:rPr lang="en-US" sz="2400" b="0" kern="0" dirty="0">
                <a:ea typeface="+mn-lt"/>
                <a:cs typeface="+mn-lt"/>
              </a:rPr>
              <a:t>MERN Stack for Mobile App</a:t>
            </a:r>
          </a:p>
          <a:p>
            <a:pPr marL="342900" indent="-342900">
              <a:buFont typeface="Wingdings" panose="05000000000000000000" pitchFamily="2" charset="2"/>
              <a:buChar char="§"/>
            </a:pPr>
            <a:r>
              <a:rPr lang="en-US" sz="2400" b="0" kern="0" dirty="0">
                <a:ea typeface="+mn-lt"/>
                <a:cs typeface="+mn-lt"/>
              </a:rPr>
              <a:t>CDE </a:t>
            </a:r>
          </a:p>
          <a:p>
            <a:pPr marL="342900" indent="-342900">
              <a:buFont typeface="Wingdings" panose="05000000000000000000" pitchFamily="2" charset="2"/>
              <a:buChar char="§"/>
            </a:pPr>
            <a:r>
              <a:rPr lang="en-US" sz="2400" b="0" kern="0" dirty="0">
                <a:ea typeface="+mn-lt"/>
                <a:cs typeface="+mn-lt"/>
              </a:rPr>
              <a:t>GitHub &amp; GitHub </a:t>
            </a:r>
            <a:r>
              <a:rPr lang="en-US" sz="2400" b="0" kern="0" dirty="0" err="1">
                <a:ea typeface="+mn-lt"/>
                <a:cs typeface="+mn-lt"/>
              </a:rPr>
              <a:t>Codespaces</a:t>
            </a:r>
            <a:endParaRPr lang="en-US" sz="2400" b="0" kern="0" dirty="0">
              <a:ea typeface="+mn-lt"/>
              <a:cs typeface="+mn-lt"/>
            </a:endParaRPr>
          </a:p>
          <a:p>
            <a:pPr marL="342900" indent="-342900">
              <a:buFont typeface="Wingdings" panose="05000000000000000000" pitchFamily="2" charset="2"/>
              <a:buChar char="§"/>
            </a:pPr>
            <a:r>
              <a:rPr lang="en-US" sz="2400" b="0" kern="0" dirty="0">
                <a:ea typeface="+mn-lt"/>
                <a:cs typeface="+mn-lt"/>
              </a:rPr>
              <a:t>Expo, Expo CLI, Expo Go, &amp; Expo Snack</a:t>
            </a:r>
          </a:p>
          <a:p>
            <a:pPr marL="342900" indent="-342900">
              <a:buFont typeface="Wingdings" panose="05000000000000000000" pitchFamily="2" charset="2"/>
              <a:buChar char="§"/>
            </a:pPr>
            <a:r>
              <a:rPr lang="en-US" sz="2400" b="0" kern="0" dirty="0">
                <a:ea typeface="+mn-lt"/>
                <a:cs typeface="+mn-lt"/>
              </a:rPr>
              <a:t>Cloud IDE</a:t>
            </a:r>
          </a:p>
          <a:p>
            <a:pPr marL="342900" indent="-342900">
              <a:buFont typeface="Wingdings" panose="05000000000000000000" pitchFamily="2" charset="2"/>
              <a:buChar char="§"/>
            </a:pPr>
            <a:r>
              <a:rPr lang="en-US" sz="2400" b="0" kern="0" dirty="0">
                <a:ea typeface="+mn-lt"/>
                <a:cs typeface="+mn-lt"/>
              </a:rPr>
              <a:t>Node</a:t>
            </a:r>
          </a:p>
          <a:p>
            <a:pPr marL="342900" indent="-342900">
              <a:buFont typeface="Wingdings" panose="05000000000000000000" pitchFamily="2" charset="2"/>
              <a:buChar char="§"/>
            </a:pPr>
            <a:r>
              <a:rPr lang="en-US" sz="2400" b="0" kern="0" dirty="0">
                <a:ea typeface="+mn-lt"/>
                <a:cs typeface="+mn-lt"/>
              </a:rPr>
              <a:t>Markdown</a:t>
            </a:r>
          </a:p>
        </p:txBody>
      </p:sp>
      <p:pic>
        <p:nvPicPr>
          <p:cNvPr id="5" name="Picture 4">
            <a:extLst>
              <a:ext uri="{FF2B5EF4-FFF2-40B4-BE49-F238E27FC236}">
                <a16:creationId xmlns:a16="http://schemas.microsoft.com/office/drawing/2014/main" id="{B3740202-6B86-A2A3-59DA-F2AB35DE85EA}"/>
              </a:ext>
            </a:extLst>
          </p:cNvPr>
          <p:cNvPicPr>
            <a:picLocks noChangeAspect="1"/>
          </p:cNvPicPr>
          <p:nvPr/>
        </p:nvPicPr>
        <p:blipFill>
          <a:blip r:embed="rId4"/>
          <a:stretch>
            <a:fillRect/>
          </a:stretch>
        </p:blipFill>
        <p:spPr>
          <a:xfrm>
            <a:off x="6773925" y="4676002"/>
            <a:ext cx="1651521" cy="1432232"/>
          </a:xfrm>
          <a:prstGeom prst="rect">
            <a:avLst/>
          </a:prstGeom>
        </p:spPr>
      </p:pic>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t>
            </a:r>
            <a:r>
              <a:rPr lang="en-US" dirty="0" err="1"/>
              <a:t>Codespaces</a:t>
            </a:r>
            <a:br>
              <a:rPr lang="en-US" dirty="0"/>
            </a:br>
            <a:endParaRPr lang="en-US" dirty="0">
              <a:cs typeface="Arial"/>
            </a:endParaRPr>
          </a:p>
        </p:txBody>
      </p:sp>
      <p:pic>
        <p:nvPicPr>
          <p:cNvPr id="6" name="Picture 5">
            <a:extLst>
              <a:ext uri="{FF2B5EF4-FFF2-40B4-BE49-F238E27FC236}">
                <a16:creationId xmlns:a16="http://schemas.microsoft.com/office/drawing/2014/main" id="{6A2FC0A9-4D93-6CF1-80EC-EA50F0845EA4}"/>
              </a:ext>
            </a:extLst>
          </p:cNvPr>
          <p:cNvPicPr>
            <a:picLocks noChangeAspect="1"/>
          </p:cNvPicPr>
          <p:nvPr/>
        </p:nvPicPr>
        <p:blipFill>
          <a:blip r:embed="rId3"/>
          <a:stretch>
            <a:fillRect/>
          </a:stretch>
        </p:blipFill>
        <p:spPr>
          <a:xfrm>
            <a:off x="0" y="1295400"/>
            <a:ext cx="9144000" cy="4492523"/>
          </a:xfrm>
          <a:prstGeom prst="rect">
            <a:avLst/>
          </a:prstGeom>
        </p:spPr>
      </p:pic>
      <p:sp>
        <p:nvSpPr>
          <p:cNvPr id="8" name="TextBox 7">
            <a:extLst>
              <a:ext uri="{FF2B5EF4-FFF2-40B4-BE49-F238E27FC236}">
                <a16:creationId xmlns:a16="http://schemas.microsoft.com/office/drawing/2014/main" id="{C3C52C00-B39F-6C8B-FBFB-27E496453862}"/>
              </a:ext>
            </a:extLst>
          </p:cNvPr>
          <p:cNvSpPr txBox="1"/>
          <p:nvPr/>
        </p:nvSpPr>
        <p:spPr>
          <a:xfrm>
            <a:off x="2286000" y="5787923"/>
            <a:ext cx="5442580" cy="646331"/>
          </a:xfrm>
          <a:prstGeom prst="rect">
            <a:avLst/>
          </a:prstGeom>
          <a:noFill/>
        </p:spPr>
        <p:txBody>
          <a:bodyPr wrap="none" rtlCol="0">
            <a:spAutoFit/>
          </a:bodyPr>
          <a:lstStyle/>
          <a:p>
            <a:r>
              <a:rPr lang="en-US" dirty="0"/>
              <a:t>https://www.nakivo.com/blog/docker-vs-kubernetes/</a:t>
            </a:r>
          </a:p>
          <a:p>
            <a:endParaRPr lang="en-US" dirty="0"/>
          </a:p>
        </p:txBody>
      </p:sp>
      <p:pic>
        <p:nvPicPr>
          <p:cNvPr id="11" name="Picture 10">
            <a:extLst>
              <a:ext uri="{FF2B5EF4-FFF2-40B4-BE49-F238E27FC236}">
                <a16:creationId xmlns:a16="http://schemas.microsoft.com/office/drawing/2014/main" id="{FBB4CD93-286E-F0FD-56D8-A889B809C283}"/>
              </a:ext>
            </a:extLst>
          </p:cNvPr>
          <p:cNvPicPr>
            <a:picLocks noChangeAspect="1"/>
          </p:cNvPicPr>
          <p:nvPr/>
        </p:nvPicPr>
        <p:blipFill>
          <a:blip r:embed="rId4"/>
          <a:stretch>
            <a:fillRect/>
          </a:stretch>
        </p:blipFill>
        <p:spPr>
          <a:xfrm>
            <a:off x="7519749" y="281564"/>
            <a:ext cx="1184434" cy="1013836"/>
          </a:xfrm>
          <a:prstGeom prst="rect">
            <a:avLst/>
          </a:prstGeom>
        </p:spPr>
      </p:pic>
      <p:sp>
        <p:nvSpPr>
          <p:cNvPr id="12" name="Rectangle 11">
            <a:extLst>
              <a:ext uri="{FF2B5EF4-FFF2-40B4-BE49-F238E27FC236}">
                <a16:creationId xmlns:a16="http://schemas.microsoft.com/office/drawing/2014/main" id="{2775122F-AB1F-8161-A6BE-88E8E3EB18EB}"/>
              </a:ext>
            </a:extLst>
          </p:cNvPr>
          <p:cNvSpPr/>
          <p:nvPr/>
        </p:nvSpPr>
        <p:spPr>
          <a:xfrm>
            <a:off x="4486275" y="1409700"/>
            <a:ext cx="4486275" cy="437822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848855"/>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GitHub Codespaces</a:t>
            </a:r>
            <a:br>
              <a:rPr lang="en-US"/>
            </a:br>
            <a:endParaRPr lang="en-US">
              <a:cs typeface="Arial"/>
            </a:endParaRPr>
          </a:p>
        </p:txBody>
      </p:sp>
      <p:pic>
        <p:nvPicPr>
          <p:cNvPr id="6" name="Picture 6" descr="Graphical user interface, application&#10;&#10;Description automatically generated">
            <a:extLst>
              <a:ext uri="{FF2B5EF4-FFF2-40B4-BE49-F238E27FC236}">
                <a16:creationId xmlns:a16="http://schemas.microsoft.com/office/drawing/2014/main" id="{F1B9FD80-F43B-8C2D-085D-95504C944941}"/>
              </a:ext>
            </a:extLst>
          </p:cNvPr>
          <p:cNvPicPr>
            <a:picLocks noChangeAspect="1"/>
          </p:cNvPicPr>
          <p:nvPr/>
        </p:nvPicPr>
        <p:blipFill>
          <a:blip r:embed="rId2"/>
          <a:stretch>
            <a:fillRect/>
          </a:stretch>
        </p:blipFill>
        <p:spPr>
          <a:xfrm>
            <a:off x="681991" y="988836"/>
            <a:ext cx="7480934" cy="5013938"/>
          </a:xfrm>
          <a:prstGeom prst="rect">
            <a:avLst/>
          </a:prstGeom>
          <a:ln>
            <a:solidFill>
              <a:schemeClr val="accent1">
                <a:shade val="95000"/>
                <a:satMod val="105000"/>
              </a:schemeClr>
            </a:solidFill>
          </a:ln>
        </p:spPr>
      </p:pic>
      <p:sp>
        <p:nvSpPr>
          <p:cNvPr id="3" name="TextBox 2">
            <a:extLst>
              <a:ext uri="{FF2B5EF4-FFF2-40B4-BE49-F238E27FC236}">
                <a16:creationId xmlns:a16="http://schemas.microsoft.com/office/drawing/2014/main" id="{05479EA2-F2D5-08CB-B575-DE19AB9EF452}"/>
              </a:ext>
            </a:extLst>
          </p:cNvPr>
          <p:cNvSpPr txBox="1"/>
          <p:nvPr/>
        </p:nvSpPr>
        <p:spPr>
          <a:xfrm>
            <a:off x="1782001" y="5928078"/>
            <a:ext cx="5147563" cy="369332"/>
          </a:xfrm>
          <a:prstGeom prst="rect">
            <a:avLst/>
          </a:prstGeom>
          <a:noFill/>
        </p:spPr>
        <p:txBody>
          <a:bodyPr wrap="none" rtlCol="0">
            <a:spAutoFit/>
          </a:bodyPr>
          <a:lstStyle/>
          <a:p>
            <a:r>
              <a:rPr lang="en-US" dirty="0"/>
              <a:t>https://docs.github.com/en/codespaces/overview</a:t>
            </a:r>
          </a:p>
        </p:txBody>
      </p:sp>
    </p:spTree>
    <p:extLst>
      <p:ext uri="{BB962C8B-B14F-4D97-AF65-F5344CB8AC3E}">
        <p14:creationId xmlns:p14="http://schemas.microsoft.com/office/powerpoint/2010/main" val="13663950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t>
            </a:r>
            <a:r>
              <a:rPr lang="en-US" dirty="0" err="1"/>
              <a:t>Codespaces</a:t>
            </a:r>
            <a:r>
              <a:rPr lang="en-US" dirty="0"/>
              <a:t> Continues</a:t>
            </a:r>
            <a:br>
              <a:rPr lang="en-US" dirty="0"/>
            </a:br>
            <a:endParaRPr lang="en-US" dirty="0">
              <a:cs typeface="Arial"/>
            </a:endParaRPr>
          </a:p>
        </p:txBody>
      </p:sp>
      <p:sp>
        <p:nvSpPr>
          <p:cNvPr id="3" name="TextBox 2">
            <a:extLst>
              <a:ext uri="{FF2B5EF4-FFF2-40B4-BE49-F238E27FC236}">
                <a16:creationId xmlns:a16="http://schemas.microsoft.com/office/drawing/2014/main" id="{05479EA2-F2D5-08CB-B575-DE19AB9EF452}"/>
              </a:ext>
            </a:extLst>
          </p:cNvPr>
          <p:cNvSpPr txBox="1"/>
          <p:nvPr/>
        </p:nvSpPr>
        <p:spPr>
          <a:xfrm>
            <a:off x="1943100" y="5665708"/>
            <a:ext cx="5147563" cy="369332"/>
          </a:xfrm>
          <a:prstGeom prst="rect">
            <a:avLst/>
          </a:prstGeom>
          <a:noFill/>
        </p:spPr>
        <p:txBody>
          <a:bodyPr wrap="none" rtlCol="0">
            <a:spAutoFit/>
          </a:bodyPr>
          <a:lstStyle/>
          <a:p>
            <a:r>
              <a:rPr lang="en-US" dirty="0"/>
              <a:t>https://docs.github.com/en/codespaces/overview</a:t>
            </a:r>
          </a:p>
        </p:txBody>
      </p:sp>
      <p:pic>
        <p:nvPicPr>
          <p:cNvPr id="4" name="Picture 3">
            <a:extLst>
              <a:ext uri="{FF2B5EF4-FFF2-40B4-BE49-F238E27FC236}">
                <a16:creationId xmlns:a16="http://schemas.microsoft.com/office/drawing/2014/main" id="{5BFE5A1C-8272-049C-72F5-5BDD057650C3}"/>
              </a:ext>
            </a:extLst>
          </p:cNvPr>
          <p:cNvPicPr>
            <a:picLocks noChangeAspect="1"/>
          </p:cNvPicPr>
          <p:nvPr/>
        </p:nvPicPr>
        <p:blipFill>
          <a:blip r:embed="rId2"/>
          <a:stretch>
            <a:fillRect/>
          </a:stretch>
        </p:blipFill>
        <p:spPr>
          <a:xfrm>
            <a:off x="551086" y="1114425"/>
            <a:ext cx="8053164" cy="4244657"/>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77652435"/>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t>
            </a:r>
            <a:r>
              <a:rPr lang="en-US" dirty="0" err="1"/>
              <a:t>Codespaces</a:t>
            </a:r>
            <a:r>
              <a:rPr lang="en-US" dirty="0"/>
              <a:t> Continues</a:t>
            </a:r>
            <a:br>
              <a:rPr lang="en-US" dirty="0"/>
            </a:br>
            <a:endParaRPr lang="en-US" dirty="0">
              <a:cs typeface="Arial"/>
            </a:endParaRPr>
          </a:p>
        </p:txBody>
      </p:sp>
      <p:pic>
        <p:nvPicPr>
          <p:cNvPr id="5" name="Picture 4">
            <a:extLst>
              <a:ext uri="{FF2B5EF4-FFF2-40B4-BE49-F238E27FC236}">
                <a16:creationId xmlns:a16="http://schemas.microsoft.com/office/drawing/2014/main" id="{2B1E460C-26EA-EC60-9932-583675172970}"/>
              </a:ext>
            </a:extLst>
          </p:cNvPr>
          <p:cNvPicPr>
            <a:picLocks noChangeAspect="1"/>
          </p:cNvPicPr>
          <p:nvPr/>
        </p:nvPicPr>
        <p:blipFill>
          <a:blip r:embed="rId2"/>
          <a:stretch>
            <a:fillRect/>
          </a:stretch>
        </p:blipFill>
        <p:spPr>
          <a:xfrm>
            <a:off x="363726" y="1295400"/>
            <a:ext cx="8504948" cy="4482783"/>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3151769550"/>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4B7EFF-0185-8127-9828-BF8F86624479}"/>
              </a:ext>
            </a:extLst>
          </p:cNvPr>
          <p:cNvPicPr>
            <a:picLocks noChangeAspect="1"/>
          </p:cNvPicPr>
          <p:nvPr/>
        </p:nvPicPr>
        <p:blipFill>
          <a:blip r:embed="rId2"/>
          <a:stretch>
            <a:fillRect/>
          </a:stretch>
        </p:blipFill>
        <p:spPr>
          <a:xfrm>
            <a:off x="1515246" y="4904414"/>
            <a:ext cx="1433513" cy="701126"/>
          </a:xfrm>
          <a:prstGeom prst="rect">
            <a:avLst/>
          </a:prstGeom>
        </p:spPr>
      </p:pic>
      <p:pic>
        <p:nvPicPr>
          <p:cNvPr id="8" name="Picture 7">
            <a:extLst>
              <a:ext uri="{FF2B5EF4-FFF2-40B4-BE49-F238E27FC236}">
                <a16:creationId xmlns:a16="http://schemas.microsoft.com/office/drawing/2014/main" id="{B0181525-FCD9-5038-3ABF-A7052CF3E02E}"/>
              </a:ext>
            </a:extLst>
          </p:cNvPr>
          <p:cNvPicPr>
            <a:picLocks noChangeAspect="1"/>
          </p:cNvPicPr>
          <p:nvPr/>
        </p:nvPicPr>
        <p:blipFill>
          <a:blip r:embed="rId3"/>
          <a:stretch>
            <a:fillRect/>
          </a:stretch>
        </p:blipFill>
        <p:spPr>
          <a:xfrm>
            <a:off x="4042108" y="4796164"/>
            <a:ext cx="917626" cy="917626"/>
          </a:xfrm>
          <a:prstGeom prst="rect">
            <a:avLst/>
          </a:prstGeom>
        </p:spPr>
      </p:pic>
      <p:pic>
        <p:nvPicPr>
          <p:cNvPr id="5" name="Picture 4">
            <a:extLst>
              <a:ext uri="{FF2B5EF4-FFF2-40B4-BE49-F238E27FC236}">
                <a16:creationId xmlns:a16="http://schemas.microsoft.com/office/drawing/2014/main" id="{991574B7-0720-57B8-8161-D80D9F7515A0}"/>
              </a:ext>
            </a:extLst>
          </p:cNvPr>
          <p:cNvPicPr>
            <a:picLocks noChangeAspect="1"/>
          </p:cNvPicPr>
          <p:nvPr/>
        </p:nvPicPr>
        <p:blipFill>
          <a:blip r:embed="rId4"/>
          <a:stretch>
            <a:fillRect/>
          </a:stretch>
        </p:blipFill>
        <p:spPr>
          <a:xfrm>
            <a:off x="6247171" y="4735532"/>
            <a:ext cx="1855161" cy="1038890"/>
          </a:xfrm>
          <a:prstGeom prst="rect">
            <a:avLst/>
          </a:prstGeom>
        </p:spPr>
      </p:pic>
      <p:sp>
        <p:nvSpPr>
          <p:cNvPr id="2" name="Title 1"/>
          <p:cNvSpPr>
            <a:spLocks noGrp="1"/>
          </p:cNvSpPr>
          <p:nvPr>
            <p:ph type="title"/>
          </p:nvPr>
        </p:nvSpPr>
        <p:spPr/>
        <p:txBody>
          <a:bodyPr/>
          <a:lstStyle/>
          <a:p>
            <a:r>
              <a:rPr lang="en-US"/>
              <a:t>Expo</a:t>
            </a:r>
          </a:p>
        </p:txBody>
      </p:sp>
      <p:sp>
        <p:nvSpPr>
          <p:cNvPr id="3" name="Content Placeholder 2"/>
          <p:cNvSpPr>
            <a:spLocks noGrp="1"/>
          </p:cNvSpPr>
          <p:nvPr>
            <p:ph idx="1"/>
          </p:nvPr>
        </p:nvSpPr>
        <p:spPr>
          <a:xfrm>
            <a:off x="241300" y="952499"/>
            <a:ext cx="8519242" cy="4052120"/>
          </a:xfrm>
        </p:spPr>
        <p:txBody>
          <a:bodyPr/>
          <a:lstStyle/>
          <a:p>
            <a:r>
              <a:rPr lang="en-US" altLang="en-US" sz="2000" dirty="0">
                <a:ea typeface="__Inter_79ed20"/>
                <a:cs typeface="Arial" panose="020B0604020202020204" pitchFamily="34" charset="0"/>
              </a:rPr>
              <a:t>A</a:t>
            </a:r>
            <a:r>
              <a:rPr kumimoji="0" lang="en-US" altLang="en-US" sz="2000" b="0" i="0" u="none" strike="noStrike" cap="none" normalizeH="0" baseline="0" dirty="0">
                <a:ln>
                  <a:noFill/>
                </a:ln>
                <a:solidFill>
                  <a:schemeClr val="tx1"/>
                </a:solidFill>
                <a:effectLst/>
                <a:ea typeface="__Inter_79ed20"/>
                <a:cs typeface="Arial" panose="020B0604020202020204" pitchFamily="34" charset="0"/>
              </a:rPr>
              <a:t>n open-source framework for apps that run natively on Android, iOS, and the web.</a:t>
            </a:r>
          </a:p>
          <a:p>
            <a:r>
              <a:rPr kumimoji="0" lang="en-US" altLang="en-US" sz="2000" b="0" i="0" u="none" strike="noStrike" cap="none" normalizeH="0" baseline="0" dirty="0">
                <a:ln>
                  <a:noFill/>
                </a:ln>
                <a:solidFill>
                  <a:schemeClr val="tx1"/>
                </a:solidFill>
                <a:effectLst/>
                <a:ea typeface="__Inter_79ed20"/>
                <a:cs typeface="Arial" panose="020B0604020202020204" pitchFamily="34" charset="0"/>
              </a:rPr>
              <a:t>Expo brings together the best of mobile and the web and enables many important features for building and scaling an app.</a:t>
            </a:r>
            <a:endParaRPr lang="en-US" altLang="en-US" sz="2000" dirty="0">
              <a:cs typeface="Arial" panose="020B0604020202020204" pitchFamily="34" charset="0"/>
            </a:endParaRPr>
          </a:p>
          <a:p>
            <a:r>
              <a:rPr kumimoji="0" lang="en-US" altLang="en-US" sz="2000" b="0" i="0" u="none" strike="noStrike" cap="none" normalizeH="0" baseline="0" dirty="0">
                <a:ln>
                  <a:noFill/>
                </a:ln>
                <a:solidFill>
                  <a:schemeClr val="tx1"/>
                </a:solidFill>
                <a:effectLst/>
                <a:ea typeface="__Inter_79ed20"/>
                <a:cs typeface="Arial" panose="020B0604020202020204" pitchFamily="34" charset="0"/>
              </a:rPr>
              <a:t>The </a:t>
            </a:r>
            <a:r>
              <a:rPr lang="en-US" altLang="en-US" sz="2000" b="1" dirty="0">
                <a:cs typeface="Arial" panose="020B0604020202020204" pitchFamily="34" charset="0"/>
              </a:rPr>
              <a:t>expo</a:t>
            </a:r>
            <a:r>
              <a:rPr lang="en-US" altLang="en-US" sz="2000" dirty="0">
                <a:cs typeface="Arial" panose="020B0604020202020204" pitchFamily="34" charset="0"/>
              </a:rPr>
              <a:t> </a:t>
            </a:r>
            <a:r>
              <a:rPr kumimoji="0" lang="en-US" altLang="en-US" sz="2000" b="0" i="0" u="none" strike="noStrike" cap="none" normalizeH="0" baseline="0" dirty="0" err="1">
                <a:ln>
                  <a:noFill/>
                </a:ln>
                <a:solidFill>
                  <a:schemeClr val="tx1"/>
                </a:solidFill>
                <a:effectLst/>
                <a:ea typeface="__Inter_79ed20"/>
                <a:cs typeface="Arial" panose="020B0604020202020204" pitchFamily="34" charset="0"/>
              </a:rPr>
              <a:t>npm</a:t>
            </a:r>
            <a:r>
              <a:rPr kumimoji="0" lang="en-US" altLang="en-US" sz="2000" b="0" i="0" u="none" strike="noStrike" cap="none" normalizeH="0" baseline="0" dirty="0">
                <a:ln>
                  <a:noFill/>
                </a:ln>
                <a:solidFill>
                  <a:schemeClr val="tx1"/>
                </a:solidFill>
                <a:effectLst/>
                <a:ea typeface="__Inter_79ed20"/>
                <a:cs typeface="Arial" panose="020B0604020202020204" pitchFamily="34" charset="0"/>
              </a:rPr>
              <a:t> package enables a suite of incredible features for React Native apps. </a:t>
            </a:r>
          </a:p>
          <a:p>
            <a:r>
              <a:rPr lang="en-US" sz="2000" b="0" i="0" dirty="0">
                <a:solidFill>
                  <a:srgbClr val="11181C"/>
                </a:solidFill>
                <a:effectLst/>
                <a:cs typeface="Arial" panose="020B0604020202020204" pitchFamily="34" charset="0"/>
              </a:rPr>
              <a:t>To develop applications with Expo, you will want to start with </a:t>
            </a:r>
            <a:r>
              <a:rPr lang="en-US" sz="2000" dirty="0">
                <a:solidFill>
                  <a:srgbClr val="11181C"/>
                </a:solidFill>
                <a:cs typeface="Arial" panose="020B0604020202020204" pitchFamily="34" charset="0"/>
              </a:rPr>
              <a:t>the following</a:t>
            </a:r>
            <a:r>
              <a:rPr lang="en-US" sz="2000" b="0" i="0" dirty="0">
                <a:solidFill>
                  <a:srgbClr val="11181C"/>
                </a:solidFill>
                <a:effectLst/>
                <a:cs typeface="Arial" panose="020B0604020202020204" pitchFamily="34" charset="0"/>
              </a:rPr>
              <a:t> tools: </a:t>
            </a:r>
          </a:p>
          <a:p>
            <a:pPr lvl="1"/>
            <a:r>
              <a:rPr lang="en-US" sz="1600" dirty="0">
                <a:solidFill>
                  <a:srgbClr val="11181C"/>
                </a:solidFill>
                <a:cs typeface="Arial" panose="020B0604020202020204" pitchFamily="34" charset="0"/>
              </a:rPr>
              <a:t>T</a:t>
            </a:r>
            <a:r>
              <a:rPr lang="en-US" sz="1600" b="0" i="0" dirty="0">
                <a:solidFill>
                  <a:srgbClr val="11181C"/>
                </a:solidFill>
                <a:effectLst/>
                <a:cs typeface="Arial" panose="020B0604020202020204" pitchFamily="34" charset="0"/>
              </a:rPr>
              <a:t>he command-line tool called </a:t>
            </a:r>
            <a:r>
              <a:rPr lang="en-US" sz="1600" b="1" i="0" u="none" strike="noStrike" dirty="0">
                <a:effectLst/>
                <a:cs typeface="Arial" panose="020B0604020202020204" pitchFamily="34" charset="0"/>
              </a:rPr>
              <a:t>Expo CLI</a:t>
            </a:r>
            <a:r>
              <a:rPr lang="en-US" sz="1600" b="1" i="0" dirty="0">
                <a:solidFill>
                  <a:srgbClr val="11181C"/>
                </a:solidFill>
                <a:effectLst/>
                <a:cs typeface="Arial" panose="020B0604020202020204" pitchFamily="34" charset="0"/>
              </a:rPr>
              <a:t> </a:t>
            </a:r>
            <a:r>
              <a:rPr lang="en-US" sz="1600" b="0" i="0" dirty="0">
                <a:solidFill>
                  <a:srgbClr val="11181C"/>
                </a:solidFill>
                <a:effectLst/>
                <a:cs typeface="Arial" panose="020B0604020202020204" pitchFamily="34" charset="0"/>
              </a:rPr>
              <a:t>to serve your project</a:t>
            </a:r>
          </a:p>
          <a:p>
            <a:pPr lvl="1"/>
            <a:r>
              <a:rPr lang="en-US" sz="1600" dirty="0">
                <a:solidFill>
                  <a:srgbClr val="11181C"/>
                </a:solidFill>
                <a:cs typeface="Arial" panose="020B0604020202020204" pitchFamily="34" charset="0"/>
              </a:rPr>
              <a:t>A</a:t>
            </a:r>
            <a:r>
              <a:rPr lang="en-US" sz="1600" b="0" i="0" dirty="0">
                <a:solidFill>
                  <a:srgbClr val="11181C"/>
                </a:solidFill>
                <a:effectLst/>
                <a:cs typeface="Arial" panose="020B0604020202020204" pitchFamily="34" charset="0"/>
              </a:rPr>
              <a:t> mobile client app called </a:t>
            </a:r>
            <a:r>
              <a:rPr lang="en-US" sz="1600" b="1" i="0" u="none" strike="noStrike" dirty="0">
                <a:effectLst/>
                <a:cs typeface="Arial" panose="020B0604020202020204" pitchFamily="34" charset="0"/>
              </a:rPr>
              <a:t>Expo Go</a:t>
            </a:r>
            <a:r>
              <a:rPr lang="en-US" sz="1600" b="1" i="0" dirty="0">
                <a:solidFill>
                  <a:srgbClr val="11181C"/>
                </a:solidFill>
                <a:effectLst/>
                <a:cs typeface="Arial" panose="020B0604020202020204" pitchFamily="34" charset="0"/>
              </a:rPr>
              <a:t> </a:t>
            </a:r>
            <a:r>
              <a:rPr lang="en-US" sz="1600" b="0" i="0" dirty="0">
                <a:solidFill>
                  <a:srgbClr val="11181C"/>
                </a:solidFill>
                <a:effectLst/>
                <a:cs typeface="Arial" panose="020B0604020202020204" pitchFamily="34" charset="0"/>
              </a:rPr>
              <a:t>to open the project on Android and iOS platforms.</a:t>
            </a:r>
          </a:p>
          <a:p>
            <a:pPr lvl="1"/>
            <a:r>
              <a:rPr lang="en-US" sz="1600" dirty="0">
                <a:solidFill>
                  <a:srgbClr val="11181C"/>
                </a:solidFill>
                <a:cs typeface="Arial" panose="020B0604020202020204" pitchFamily="34" charset="0"/>
              </a:rPr>
              <a:t>An open-source platform called </a:t>
            </a:r>
            <a:r>
              <a:rPr lang="en-US" sz="1600" b="1" dirty="0">
                <a:solidFill>
                  <a:srgbClr val="11181C"/>
                </a:solidFill>
                <a:cs typeface="Arial" panose="020B0604020202020204" pitchFamily="34" charset="0"/>
              </a:rPr>
              <a:t>Expo Snack </a:t>
            </a:r>
            <a:r>
              <a:rPr lang="en-US" sz="1600" dirty="0">
                <a:solidFill>
                  <a:srgbClr val="11181C"/>
                </a:solidFill>
                <a:cs typeface="Arial" panose="020B0604020202020204" pitchFamily="34" charset="0"/>
              </a:rPr>
              <a:t>for running React Native apps in the browser. </a:t>
            </a:r>
          </a:p>
          <a:p>
            <a:pPr lvl="1"/>
            <a:endParaRPr lang="en-US" sz="1600" dirty="0">
              <a:cs typeface="Arial" panose="020B0604020202020204" pitchFamily="34" charset="0"/>
            </a:endParaRPr>
          </a:p>
          <a:p>
            <a:endParaRPr lang="en-US" sz="2000" dirty="0">
              <a:cs typeface="Arial" panose="020B0604020202020204" pitchFamily="34" charset="0"/>
            </a:endParaRPr>
          </a:p>
          <a:p>
            <a:endParaRPr lang="en-US" sz="2000" dirty="0">
              <a:cs typeface="Arial" panose="020B0604020202020204" pitchFamily="34" charset="0"/>
            </a:endParaRPr>
          </a:p>
        </p:txBody>
      </p:sp>
      <p:sp>
        <p:nvSpPr>
          <p:cNvPr id="4" name="TextBox 3">
            <a:extLst>
              <a:ext uri="{FF2B5EF4-FFF2-40B4-BE49-F238E27FC236}">
                <a16:creationId xmlns:a16="http://schemas.microsoft.com/office/drawing/2014/main" id="{2D40178B-3BC4-72D9-9A4A-11A1ADC95B7F}"/>
              </a:ext>
            </a:extLst>
          </p:cNvPr>
          <p:cNvSpPr txBox="1"/>
          <p:nvPr/>
        </p:nvSpPr>
        <p:spPr>
          <a:xfrm>
            <a:off x="2423104" y="5791200"/>
            <a:ext cx="4249881" cy="369332"/>
          </a:xfrm>
          <a:prstGeom prst="rect">
            <a:avLst/>
          </a:prstGeom>
          <a:noFill/>
        </p:spPr>
        <p:txBody>
          <a:bodyPr wrap="none" rtlCol="0">
            <a:spAutoFit/>
          </a:bodyPr>
          <a:lstStyle/>
          <a:p>
            <a:r>
              <a:rPr lang="en-US" dirty="0"/>
              <a:t>https://docs.expo.dev/introduction/expo/</a:t>
            </a:r>
          </a:p>
        </p:txBody>
      </p:sp>
    </p:spTree>
    <p:extLst>
      <p:ext uri="{BB962C8B-B14F-4D97-AF65-F5344CB8AC3E}">
        <p14:creationId xmlns:p14="http://schemas.microsoft.com/office/powerpoint/2010/main" val="468938601"/>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EF1BF14-937E-A097-6C15-BFB8C86AC9A1}"/>
              </a:ext>
            </a:extLst>
          </p:cNvPr>
          <p:cNvSpPr>
            <a:spLocks noGrp="1"/>
          </p:cNvSpPr>
          <p:nvPr>
            <p:ph type="title"/>
          </p:nvPr>
        </p:nvSpPr>
        <p:spPr>
          <a:xfrm>
            <a:off x="539750" y="304800"/>
            <a:ext cx="8299450" cy="990600"/>
          </a:xfrm>
        </p:spPr>
        <p:txBody>
          <a:bodyPr/>
          <a:lstStyle/>
          <a:p>
            <a:r>
              <a:rPr lang="en-US" dirty="0"/>
              <a:t>Expo Account</a:t>
            </a:r>
          </a:p>
        </p:txBody>
      </p:sp>
      <p:pic>
        <p:nvPicPr>
          <p:cNvPr id="5" name="Picture 4">
            <a:extLst>
              <a:ext uri="{FF2B5EF4-FFF2-40B4-BE49-F238E27FC236}">
                <a16:creationId xmlns:a16="http://schemas.microsoft.com/office/drawing/2014/main" id="{5FF16247-268A-F38F-076F-06BCE3B96928}"/>
              </a:ext>
            </a:extLst>
          </p:cNvPr>
          <p:cNvPicPr>
            <a:picLocks noChangeAspect="1"/>
          </p:cNvPicPr>
          <p:nvPr/>
        </p:nvPicPr>
        <p:blipFill>
          <a:blip r:embed="rId2"/>
          <a:stretch>
            <a:fillRect/>
          </a:stretch>
        </p:blipFill>
        <p:spPr>
          <a:xfrm>
            <a:off x="175529" y="1188244"/>
            <a:ext cx="4281471" cy="3200400"/>
          </a:xfrm>
          <a:prstGeom prst="rect">
            <a:avLst/>
          </a:prstGeom>
          <a:noFill/>
          <a:ln>
            <a:solidFill>
              <a:schemeClr val="accent1"/>
            </a:solidFill>
          </a:ln>
        </p:spPr>
      </p:pic>
      <p:pic>
        <p:nvPicPr>
          <p:cNvPr id="7" name="Picture 6">
            <a:extLst>
              <a:ext uri="{FF2B5EF4-FFF2-40B4-BE49-F238E27FC236}">
                <a16:creationId xmlns:a16="http://schemas.microsoft.com/office/drawing/2014/main" id="{4C5AE4C6-663A-FBC7-F777-EFE1A7944D60}"/>
              </a:ext>
            </a:extLst>
          </p:cNvPr>
          <p:cNvPicPr>
            <a:picLocks noChangeAspect="1"/>
          </p:cNvPicPr>
          <p:nvPr/>
        </p:nvPicPr>
        <p:blipFill>
          <a:blip r:embed="rId3"/>
          <a:stretch>
            <a:fillRect/>
          </a:stretch>
        </p:blipFill>
        <p:spPr>
          <a:xfrm>
            <a:off x="4557038" y="2190748"/>
            <a:ext cx="4282162" cy="3200400"/>
          </a:xfrm>
          <a:prstGeom prst="rect">
            <a:avLst/>
          </a:prstGeom>
          <a:ln>
            <a:solidFill>
              <a:schemeClr val="accent1"/>
            </a:solidFill>
          </a:ln>
        </p:spPr>
      </p:pic>
      <p:sp>
        <p:nvSpPr>
          <p:cNvPr id="8" name="TextBox 7">
            <a:extLst>
              <a:ext uri="{FF2B5EF4-FFF2-40B4-BE49-F238E27FC236}">
                <a16:creationId xmlns:a16="http://schemas.microsoft.com/office/drawing/2014/main" id="{53EED5EA-8317-745B-9B0C-90747A6AF8D1}"/>
              </a:ext>
            </a:extLst>
          </p:cNvPr>
          <p:cNvSpPr txBox="1"/>
          <p:nvPr/>
        </p:nvSpPr>
        <p:spPr>
          <a:xfrm>
            <a:off x="1400175" y="4543425"/>
            <a:ext cx="1877437" cy="369332"/>
          </a:xfrm>
          <a:prstGeom prst="rect">
            <a:avLst/>
          </a:prstGeom>
          <a:noFill/>
        </p:spPr>
        <p:txBody>
          <a:bodyPr wrap="none" rtlCol="0">
            <a:spAutoFit/>
          </a:bodyPr>
          <a:lstStyle/>
          <a:p>
            <a:r>
              <a:rPr lang="en-US" dirty="0"/>
              <a:t>https://expo.dev/</a:t>
            </a:r>
          </a:p>
        </p:txBody>
      </p:sp>
      <p:pic>
        <p:nvPicPr>
          <p:cNvPr id="2" name="Picture 1">
            <a:extLst>
              <a:ext uri="{FF2B5EF4-FFF2-40B4-BE49-F238E27FC236}">
                <a16:creationId xmlns:a16="http://schemas.microsoft.com/office/drawing/2014/main" id="{4733F4D3-B750-B742-966D-BF82DFA1EA5F}"/>
              </a:ext>
            </a:extLst>
          </p:cNvPr>
          <p:cNvPicPr>
            <a:picLocks noChangeAspect="1"/>
          </p:cNvPicPr>
          <p:nvPr/>
        </p:nvPicPr>
        <p:blipFill>
          <a:blip r:embed="rId4"/>
          <a:stretch>
            <a:fillRect/>
          </a:stretch>
        </p:blipFill>
        <p:spPr>
          <a:xfrm>
            <a:off x="5931343" y="1041948"/>
            <a:ext cx="1433513" cy="701126"/>
          </a:xfrm>
          <a:prstGeom prst="rect">
            <a:avLst/>
          </a:prstGeom>
        </p:spPr>
      </p:pic>
    </p:spTree>
    <p:extLst>
      <p:ext uri="{BB962C8B-B14F-4D97-AF65-F5344CB8AC3E}">
        <p14:creationId xmlns:p14="http://schemas.microsoft.com/office/powerpoint/2010/main" val="111329841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 CLI (Command Line Interface)</a:t>
            </a:r>
          </a:p>
        </p:txBody>
      </p:sp>
      <p:sp>
        <p:nvSpPr>
          <p:cNvPr id="3" name="Content Placeholder 2"/>
          <p:cNvSpPr>
            <a:spLocks noGrp="1"/>
          </p:cNvSpPr>
          <p:nvPr>
            <p:ph idx="1"/>
          </p:nvPr>
        </p:nvSpPr>
        <p:spPr>
          <a:xfrm>
            <a:off x="539750" y="952500"/>
            <a:ext cx="8001000" cy="904875"/>
          </a:xfrm>
        </p:spPr>
        <p:txBody>
          <a:bodyPr/>
          <a:lstStyle/>
          <a:p>
            <a:pPr>
              <a:spcBef>
                <a:spcPts val="0"/>
              </a:spcBef>
              <a:spcAft>
                <a:spcPts val="0"/>
              </a:spcAft>
            </a:pPr>
            <a:r>
              <a:rPr lang="en-US"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npm</a:t>
            </a:r>
            <a:r>
              <a:rPr lang="en-US"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install -g expo-cli (</a:t>
            </a:r>
            <a:r>
              <a:rPr lang="en-US"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 longer</a:t>
            </a:r>
            <a:r>
              <a:rPr lang="en-US"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dirty="0">
              <a:effectLst/>
              <a:latin typeface="Arial" panose="020B0604020202020204" pitchFamily="34" charset="0"/>
              <a:ea typeface="Times New Roman" panose="02020603050405020304" pitchFamily="18"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ABEA8FD-5ABB-95F8-BD8B-809B55AB5225}"/>
              </a:ext>
            </a:extLst>
          </p:cNvPr>
          <p:cNvPicPr>
            <a:picLocks noChangeAspect="1"/>
          </p:cNvPicPr>
          <p:nvPr/>
        </p:nvPicPr>
        <p:blipFill>
          <a:blip r:embed="rId2"/>
          <a:stretch>
            <a:fillRect/>
          </a:stretch>
        </p:blipFill>
        <p:spPr>
          <a:xfrm>
            <a:off x="133668" y="1495614"/>
            <a:ext cx="8810308" cy="1900817"/>
          </a:xfrm>
          <a:prstGeom prst="rect">
            <a:avLst/>
          </a:prstGeom>
          <a:ln>
            <a:solidFill>
              <a:schemeClr val="accent1">
                <a:shade val="95000"/>
                <a:satMod val="105000"/>
              </a:schemeClr>
            </a:solidFill>
          </a:ln>
        </p:spPr>
      </p:pic>
      <p:pic>
        <p:nvPicPr>
          <p:cNvPr id="4" name="Picture 3">
            <a:extLst>
              <a:ext uri="{FF2B5EF4-FFF2-40B4-BE49-F238E27FC236}">
                <a16:creationId xmlns:a16="http://schemas.microsoft.com/office/drawing/2014/main" id="{49A51F30-589A-900E-EED3-9B043A1992B5}"/>
              </a:ext>
            </a:extLst>
          </p:cNvPr>
          <p:cNvPicPr>
            <a:picLocks noChangeAspect="1"/>
          </p:cNvPicPr>
          <p:nvPr/>
        </p:nvPicPr>
        <p:blipFill>
          <a:blip r:embed="rId3"/>
          <a:stretch>
            <a:fillRect/>
          </a:stretch>
        </p:blipFill>
        <p:spPr>
          <a:xfrm>
            <a:off x="2945090" y="2866104"/>
            <a:ext cx="5733415" cy="3176270"/>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178149696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Expo Go</a:t>
            </a:r>
          </a:p>
        </p:txBody>
      </p:sp>
      <p:sp>
        <p:nvSpPr>
          <p:cNvPr id="10" name="TextBox 9">
            <a:extLst>
              <a:ext uri="{FF2B5EF4-FFF2-40B4-BE49-F238E27FC236}">
                <a16:creationId xmlns:a16="http://schemas.microsoft.com/office/drawing/2014/main" id="{7A61E947-FCFB-E3F8-29F7-94D904606F27}"/>
              </a:ext>
            </a:extLst>
          </p:cNvPr>
          <p:cNvSpPr txBox="1"/>
          <p:nvPr/>
        </p:nvSpPr>
        <p:spPr>
          <a:xfrm>
            <a:off x="1758370" y="5193263"/>
            <a:ext cx="2416046" cy="369332"/>
          </a:xfrm>
          <a:prstGeom prst="rect">
            <a:avLst/>
          </a:prstGeom>
          <a:noFill/>
        </p:spPr>
        <p:txBody>
          <a:bodyPr wrap="none" rtlCol="0">
            <a:spAutoFit/>
          </a:bodyPr>
          <a:lstStyle/>
          <a:p>
            <a:r>
              <a:rPr lang="en-US" dirty="0"/>
              <a:t>https://expo.dev/client</a:t>
            </a:r>
          </a:p>
        </p:txBody>
      </p:sp>
      <p:pic>
        <p:nvPicPr>
          <p:cNvPr id="12" name="Picture 11">
            <a:extLst>
              <a:ext uri="{FF2B5EF4-FFF2-40B4-BE49-F238E27FC236}">
                <a16:creationId xmlns:a16="http://schemas.microsoft.com/office/drawing/2014/main" id="{0FFD7C20-4AC4-FD3F-195A-411E94D6ED7A}"/>
              </a:ext>
            </a:extLst>
          </p:cNvPr>
          <p:cNvPicPr>
            <a:picLocks noChangeAspect="1"/>
          </p:cNvPicPr>
          <p:nvPr/>
        </p:nvPicPr>
        <p:blipFill>
          <a:blip r:embed="rId2"/>
          <a:stretch>
            <a:fillRect/>
          </a:stretch>
        </p:blipFill>
        <p:spPr>
          <a:xfrm>
            <a:off x="1024230" y="1747451"/>
            <a:ext cx="3884327" cy="3363093"/>
          </a:xfrm>
          <a:prstGeom prst="rect">
            <a:avLst/>
          </a:prstGeom>
          <a:ln>
            <a:solidFill>
              <a:schemeClr val="accent1"/>
            </a:solidFill>
          </a:ln>
        </p:spPr>
      </p:pic>
      <p:pic>
        <p:nvPicPr>
          <p:cNvPr id="3" name="Picture 2">
            <a:extLst>
              <a:ext uri="{FF2B5EF4-FFF2-40B4-BE49-F238E27FC236}">
                <a16:creationId xmlns:a16="http://schemas.microsoft.com/office/drawing/2014/main" id="{B6C67893-3EE2-F74B-E6E9-8E6244C15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607" y="1145221"/>
            <a:ext cx="2103120" cy="4567555"/>
          </a:xfrm>
          <a:prstGeom prst="rect">
            <a:avLst/>
          </a:prstGeom>
          <a:ln>
            <a:solidFill>
              <a:schemeClr val="accent1"/>
            </a:solidFill>
          </a:ln>
        </p:spPr>
      </p:pic>
    </p:spTree>
    <p:extLst>
      <p:ext uri="{BB962C8B-B14F-4D97-AF65-F5344CB8AC3E}">
        <p14:creationId xmlns:p14="http://schemas.microsoft.com/office/powerpoint/2010/main" val="940557397"/>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04800"/>
            <a:ext cx="8299450" cy="990600"/>
          </a:xfrm>
        </p:spPr>
        <p:txBody>
          <a:bodyPr wrap="square" anchor="t">
            <a:normAutofit/>
          </a:bodyPr>
          <a:lstStyle/>
          <a:p>
            <a:r>
              <a:rPr lang="en-US" dirty="0"/>
              <a:t>Example 1 - App.js</a:t>
            </a:r>
          </a:p>
        </p:txBody>
      </p:sp>
      <p:pic>
        <p:nvPicPr>
          <p:cNvPr id="5" name="Picture 4">
            <a:extLst>
              <a:ext uri="{FF2B5EF4-FFF2-40B4-BE49-F238E27FC236}">
                <a16:creationId xmlns:a16="http://schemas.microsoft.com/office/drawing/2014/main" id="{0FA49144-CC8D-7DA4-DF83-9A3281ACB7DA}"/>
              </a:ext>
            </a:extLst>
          </p:cNvPr>
          <p:cNvPicPr>
            <a:picLocks noChangeAspect="1"/>
          </p:cNvPicPr>
          <p:nvPr/>
        </p:nvPicPr>
        <p:blipFill>
          <a:blip r:embed="rId3"/>
          <a:stretch>
            <a:fillRect/>
          </a:stretch>
        </p:blipFill>
        <p:spPr>
          <a:xfrm>
            <a:off x="294968" y="1961535"/>
            <a:ext cx="8264871" cy="3053221"/>
          </a:xfrm>
          <a:prstGeom prst="rect">
            <a:avLst/>
          </a:prstGeom>
          <a:ln>
            <a:solidFill>
              <a:schemeClr val="accent1"/>
            </a:solidFill>
          </a:ln>
        </p:spPr>
      </p:pic>
    </p:spTree>
    <p:extLst>
      <p:ext uri="{BB962C8B-B14F-4D97-AF65-F5344CB8AC3E}">
        <p14:creationId xmlns:p14="http://schemas.microsoft.com/office/powerpoint/2010/main" val="256286927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44AE-7693-1758-1929-5E1F0474E93D}"/>
              </a:ext>
            </a:extLst>
          </p:cNvPr>
          <p:cNvSpPr>
            <a:spLocks noGrp="1"/>
          </p:cNvSpPr>
          <p:nvPr>
            <p:ph type="title"/>
          </p:nvPr>
        </p:nvSpPr>
        <p:spPr/>
        <p:txBody>
          <a:bodyPr/>
          <a:lstStyle/>
          <a:p>
            <a:r>
              <a:rPr lang="en-US" b="1" i="0" dirty="0">
                <a:effectLst/>
                <a:latin typeface="__Inter_79ed20"/>
              </a:rPr>
              <a:t>Expo </a:t>
            </a:r>
            <a:r>
              <a:rPr lang="en-US" b="1" i="0" dirty="0" err="1">
                <a:effectLst/>
                <a:latin typeface="__Inter_79ed20"/>
              </a:rPr>
              <a:t>StatusBar</a:t>
            </a:r>
            <a:endParaRPr lang="en-US" dirty="0"/>
          </a:p>
        </p:txBody>
      </p:sp>
      <p:sp>
        <p:nvSpPr>
          <p:cNvPr id="3" name="Content Placeholder 2">
            <a:extLst>
              <a:ext uri="{FF2B5EF4-FFF2-40B4-BE49-F238E27FC236}">
                <a16:creationId xmlns:a16="http://schemas.microsoft.com/office/drawing/2014/main" id="{47DF275B-FDA2-8A56-DF45-4B4E4018B725}"/>
              </a:ext>
            </a:extLst>
          </p:cNvPr>
          <p:cNvSpPr>
            <a:spLocks noGrp="1"/>
          </p:cNvSpPr>
          <p:nvPr>
            <p:ph idx="1"/>
          </p:nvPr>
        </p:nvSpPr>
        <p:spPr>
          <a:xfrm>
            <a:off x="539750" y="1295400"/>
            <a:ext cx="8299450" cy="2853813"/>
          </a:xfrm>
        </p:spPr>
        <p:txBody>
          <a:bodyPr/>
          <a:lstStyle/>
          <a:p>
            <a:r>
              <a:rPr lang="en-US" sz="2400" dirty="0">
                <a:hlinkClick r:id="rId2"/>
              </a:rPr>
              <a:t>https://docs.expo.dev/versions/latest/sdk/status-bar/</a:t>
            </a:r>
            <a:endParaRPr lang="en-US" sz="2400" dirty="0"/>
          </a:p>
          <a:p>
            <a:r>
              <a:rPr lang="en-US" b="0" i="0" dirty="0">
                <a:solidFill>
                  <a:srgbClr val="11181C"/>
                </a:solidFill>
                <a:effectLst/>
              </a:rPr>
              <a:t>It gives you a component and imperative interface to control the app status bar to change its text color, background color, hide it, make it translucent or opaque, and apply animations to any of these changes.</a:t>
            </a:r>
            <a:endParaRPr lang="en-US" dirty="0"/>
          </a:p>
          <a:p>
            <a:pPr marL="0" indent="0">
              <a:buNone/>
            </a:pPr>
            <a:endParaRPr lang="en-US" dirty="0"/>
          </a:p>
        </p:txBody>
      </p:sp>
    </p:spTree>
    <p:extLst>
      <p:ext uri="{BB962C8B-B14F-4D97-AF65-F5344CB8AC3E}">
        <p14:creationId xmlns:p14="http://schemas.microsoft.com/office/powerpoint/2010/main" val="2367290522"/>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173355"/>
            <a:ext cx="8166100" cy="600075"/>
          </a:xfrm>
        </p:spPr>
        <p:txBody>
          <a:bodyPr/>
          <a:lstStyle/>
          <a:p>
            <a:r>
              <a:rPr lang="en-US" dirty="0"/>
              <a:t>Full-Stack Technology</a:t>
            </a:r>
            <a:br>
              <a:rPr lang="en-US" dirty="0"/>
            </a:br>
            <a:endParaRPr lang="en-US" dirty="0">
              <a:cs typeface="Arial"/>
            </a:endParaRPr>
          </a:p>
        </p:txBody>
      </p:sp>
      <p:sp>
        <p:nvSpPr>
          <p:cNvPr id="6" name="Rectangle 5">
            <a:extLst>
              <a:ext uri="{FF2B5EF4-FFF2-40B4-BE49-F238E27FC236}">
                <a16:creationId xmlns:a16="http://schemas.microsoft.com/office/drawing/2014/main" id="{19E45E77-8E9C-45C1-628B-9AA55A4115D5}"/>
              </a:ext>
            </a:extLst>
          </p:cNvPr>
          <p:cNvSpPr/>
          <p:nvPr/>
        </p:nvSpPr>
        <p:spPr>
          <a:xfrm>
            <a:off x="1677987" y="5467350"/>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GitHub</a:t>
            </a:r>
          </a:p>
        </p:txBody>
      </p:sp>
      <p:sp>
        <p:nvSpPr>
          <p:cNvPr id="7" name="Rectangle 6">
            <a:extLst>
              <a:ext uri="{FF2B5EF4-FFF2-40B4-BE49-F238E27FC236}">
                <a16:creationId xmlns:a16="http://schemas.microsoft.com/office/drawing/2014/main" id="{DD9FA854-0023-B2B6-7431-C8853C2F1BD4}"/>
              </a:ext>
            </a:extLst>
          </p:cNvPr>
          <p:cNvSpPr/>
          <p:nvPr/>
        </p:nvSpPr>
        <p:spPr>
          <a:xfrm>
            <a:off x="1677987" y="4554855"/>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GitHub </a:t>
            </a:r>
            <a:r>
              <a:rPr lang="en-US" sz="2800" b="1" dirty="0" err="1"/>
              <a:t>Codespaces</a:t>
            </a:r>
            <a:endParaRPr lang="en-US" sz="2800" b="1" dirty="0"/>
          </a:p>
        </p:txBody>
      </p:sp>
      <p:sp>
        <p:nvSpPr>
          <p:cNvPr id="8" name="Rectangle 7">
            <a:extLst>
              <a:ext uri="{FF2B5EF4-FFF2-40B4-BE49-F238E27FC236}">
                <a16:creationId xmlns:a16="http://schemas.microsoft.com/office/drawing/2014/main" id="{8584C271-38E0-D2CB-078A-9A75002514C9}"/>
              </a:ext>
            </a:extLst>
          </p:cNvPr>
          <p:cNvSpPr/>
          <p:nvPr/>
        </p:nvSpPr>
        <p:spPr>
          <a:xfrm>
            <a:off x="1677987" y="3642360"/>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Node</a:t>
            </a:r>
          </a:p>
        </p:txBody>
      </p:sp>
      <p:sp>
        <p:nvSpPr>
          <p:cNvPr id="9" name="Rectangle 8">
            <a:extLst>
              <a:ext uri="{FF2B5EF4-FFF2-40B4-BE49-F238E27FC236}">
                <a16:creationId xmlns:a16="http://schemas.microsoft.com/office/drawing/2014/main" id="{B3CF64AA-1BD4-C0DA-2376-D213A8B63270}"/>
              </a:ext>
            </a:extLst>
          </p:cNvPr>
          <p:cNvSpPr/>
          <p:nvPr/>
        </p:nvSpPr>
        <p:spPr>
          <a:xfrm>
            <a:off x="1677987" y="2729865"/>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MS VSCode for the web</a:t>
            </a:r>
          </a:p>
        </p:txBody>
      </p:sp>
      <p:sp>
        <p:nvSpPr>
          <p:cNvPr id="10" name="Rectangle 9">
            <a:extLst>
              <a:ext uri="{FF2B5EF4-FFF2-40B4-BE49-F238E27FC236}">
                <a16:creationId xmlns:a16="http://schemas.microsoft.com/office/drawing/2014/main" id="{C01CBEB5-5141-BB8D-ED82-67622413F07F}"/>
              </a:ext>
            </a:extLst>
          </p:cNvPr>
          <p:cNvSpPr/>
          <p:nvPr/>
        </p:nvSpPr>
        <p:spPr>
          <a:xfrm>
            <a:off x="1677987" y="904875"/>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React and React Native</a:t>
            </a:r>
          </a:p>
        </p:txBody>
      </p:sp>
      <p:sp>
        <p:nvSpPr>
          <p:cNvPr id="11" name="Rectangle 10">
            <a:extLst>
              <a:ext uri="{FF2B5EF4-FFF2-40B4-BE49-F238E27FC236}">
                <a16:creationId xmlns:a16="http://schemas.microsoft.com/office/drawing/2014/main" id="{08C90495-FDB4-0CB3-3D82-F039457F8AEE}"/>
              </a:ext>
            </a:extLst>
          </p:cNvPr>
          <p:cNvSpPr/>
          <p:nvPr/>
        </p:nvSpPr>
        <p:spPr>
          <a:xfrm>
            <a:off x="1677987" y="1817370"/>
            <a:ext cx="59055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Expo &amp; Expo Go</a:t>
            </a:r>
          </a:p>
        </p:txBody>
      </p:sp>
    </p:spTree>
    <p:extLst>
      <p:ext uri="{BB962C8B-B14F-4D97-AF65-F5344CB8AC3E}">
        <p14:creationId xmlns:p14="http://schemas.microsoft.com/office/powerpoint/2010/main" val="335646375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6F6D-A278-B983-D8ED-BDA5AD3E6E7C}"/>
              </a:ext>
            </a:extLst>
          </p:cNvPr>
          <p:cNvSpPr>
            <a:spLocks noGrp="1"/>
          </p:cNvSpPr>
          <p:nvPr>
            <p:ph type="title"/>
          </p:nvPr>
        </p:nvSpPr>
        <p:spPr/>
        <p:txBody>
          <a:bodyPr/>
          <a:lstStyle/>
          <a:p>
            <a:r>
              <a:rPr lang="en-US" dirty="0"/>
              <a:t>Expo Snack (for Classroom Demo)</a:t>
            </a:r>
          </a:p>
        </p:txBody>
      </p:sp>
      <p:sp>
        <p:nvSpPr>
          <p:cNvPr id="3" name="Content Placeholder 2">
            <a:extLst>
              <a:ext uri="{FF2B5EF4-FFF2-40B4-BE49-F238E27FC236}">
                <a16:creationId xmlns:a16="http://schemas.microsoft.com/office/drawing/2014/main" id="{BC5B47F8-571D-AB80-CB30-A76FC65D52F3}"/>
              </a:ext>
            </a:extLst>
          </p:cNvPr>
          <p:cNvSpPr>
            <a:spLocks noGrp="1"/>
          </p:cNvSpPr>
          <p:nvPr>
            <p:ph idx="1"/>
          </p:nvPr>
        </p:nvSpPr>
        <p:spPr>
          <a:xfrm>
            <a:off x="451260" y="1065571"/>
            <a:ext cx="8387940" cy="3424084"/>
          </a:xfrm>
        </p:spPr>
        <p:txBody>
          <a:bodyPr/>
          <a:lstStyle/>
          <a:p>
            <a:r>
              <a:rPr lang="en-US" b="0" i="0" dirty="0">
                <a:solidFill>
                  <a:srgbClr val="11181C"/>
                </a:solidFill>
                <a:effectLst/>
                <a:latin typeface="__Inter_79ed20"/>
              </a:rPr>
              <a:t>An open-source platform for running React Native apps in the browser. </a:t>
            </a:r>
          </a:p>
          <a:p>
            <a:r>
              <a:rPr lang="en-US" b="0" i="0" dirty="0">
                <a:solidFill>
                  <a:srgbClr val="11181C"/>
                </a:solidFill>
                <a:effectLst/>
                <a:latin typeface="__Inter_79ed20"/>
              </a:rPr>
              <a:t>You can write React Native code and run it directly in the browser or Expo Go. </a:t>
            </a:r>
          </a:p>
          <a:p>
            <a:r>
              <a:rPr lang="en-US" b="0" i="0" dirty="0">
                <a:solidFill>
                  <a:srgbClr val="11181C"/>
                </a:solidFill>
                <a:effectLst/>
                <a:latin typeface="__Inter_79ed20"/>
              </a:rPr>
              <a:t>When you want to share the code, save it and share the URL, or embed it on your website, like in the </a:t>
            </a:r>
            <a:r>
              <a:rPr lang="en-US" b="0" i="0" u="none" strike="noStrike" dirty="0">
                <a:effectLst/>
                <a:latin typeface="__Inter_79ed20"/>
              </a:rPr>
              <a:t>React Native</a:t>
            </a:r>
            <a:r>
              <a:rPr lang="en-US" b="0" i="0" dirty="0">
                <a:solidFill>
                  <a:srgbClr val="11181C"/>
                </a:solidFill>
                <a:effectLst/>
                <a:latin typeface="__Inter_79ed20"/>
              </a:rPr>
              <a:t> and </a:t>
            </a:r>
            <a:r>
              <a:rPr lang="en-US" b="0" i="0" u="none" strike="noStrike" dirty="0">
                <a:effectLst/>
                <a:latin typeface="__Inter_79ed20"/>
              </a:rPr>
              <a:t>React Navigation</a:t>
            </a:r>
            <a:r>
              <a:rPr lang="en-US" b="0" i="0" dirty="0">
                <a:solidFill>
                  <a:srgbClr val="11181C"/>
                </a:solidFill>
                <a:effectLst/>
                <a:latin typeface="__Inter_79ed20"/>
              </a:rPr>
              <a:t> documentation sites.</a:t>
            </a:r>
            <a:endParaRPr lang="en-US" dirty="0"/>
          </a:p>
        </p:txBody>
      </p:sp>
      <p:sp>
        <p:nvSpPr>
          <p:cNvPr id="4" name="TextBox 3">
            <a:extLst>
              <a:ext uri="{FF2B5EF4-FFF2-40B4-BE49-F238E27FC236}">
                <a16:creationId xmlns:a16="http://schemas.microsoft.com/office/drawing/2014/main" id="{B296DF6B-75DE-CEE9-F221-3BD151E533D3}"/>
              </a:ext>
            </a:extLst>
          </p:cNvPr>
          <p:cNvSpPr txBox="1"/>
          <p:nvPr/>
        </p:nvSpPr>
        <p:spPr>
          <a:xfrm>
            <a:off x="2821859" y="5958348"/>
            <a:ext cx="4057521" cy="369332"/>
          </a:xfrm>
          <a:prstGeom prst="rect">
            <a:avLst/>
          </a:prstGeom>
          <a:noFill/>
        </p:spPr>
        <p:txBody>
          <a:bodyPr wrap="none" rtlCol="0">
            <a:spAutoFit/>
          </a:bodyPr>
          <a:lstStyle/>
          <a:p>
            <a:r>
              <a:rPr lang="en-US" dirty="0"/>
              <a:t>https://docs.expo.dev/workflow/snack/</a:t>
            </a:r>
          </a:p>
        </p:txBody>
      </p:sp>
      <p:pic>
        <p:nvPicPr>
          <p:cNvPr id="5" name="Picture 4">
            <a:extLst>
              <a:ext uri="{FF2B5EF4-FFF2-40B4-BE49-F238E27FC236}">
                <a16:creationId xmlns:a16="http://schemas.microsoft.com/office/drawing/2014/main" id="{299D7C92-2CA0-79D3-045F-F5B69E51E0FC}"/>
              </a:ext>
            </a:extLst>
          </p:cNvPr>
          <p:cNvPicPr>
            <a:picLocks noChangeAspect="1"/>
          </p:cNvPicPr>
          <p:nvPr/>
        </p:nvPicPr>
        <p:blipFill>
          <a:blip r:embed="rId2"/>
          <a:stretch>
            <a:fillRect/>
          </a:stretch>
        </p:blipFill>
        <p:spPr>
          <a:xfrm>
            <a:off x="3421869" y="4358148"/>
            <a:ext cx="2857500" cy="1600200"/>
          </a:xfrm>
          <a:prstGeom prst="rect">
            <a:avLst/>
          </a:prstGeom>
        </p:spPr>
      </p:pic>
    </p:spTree>
    <p:extLst>
      <p:ext uri="{BB962C8B-B14F-4D97-AF65-F5344CB8AC3E}">
        <p14:creationId xmlns:p14="http://schemas.microsoft.com/office/powerpoint/2010/main" val="3018865614"/>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C80313E-62F3-D828-5CE2-B000C0D7BE1F}"/>
              </a:ext>
            </a:extLst>
          </p:cNvPr>
          <p:cNvSpPr>
            <a:spLocks noGrp="1"/>
          </p:cNvSpPr>
          <p:nvPr>
            <p:ph type="title"/>
          </p:nvPr>
        </p:nvSpPr>
        <p:spPr>
          <a:xfrm>
            <a:off x="285135" y="304800"/>
            <a:ext cx="8554065" cy="990600"/>
          </a:xfrm>
        </p:spPr>
        <p:txBody>
          <a:bodyPr/>
          <a:lstStyle/>
          <a:p>
            <a:r>
              <a:rPr lang="en-US" dirty="0"/>
              <a:t>Example 1  with Expo Snack</a:t>
            </a:r>
          </a:p>
        </p:txBody>
      </p:sp>
      <p:sp>
        <p:nvSpPr>
          <p:cNvPr id="6" name="TextBox 5">
            <a:extLst>
              <a:ext uri="{FF2B5EF4-FFF2-40B4-BE49-F238E27FC236}">
                <a16:creationId xmlns:a16="http://schemas.microsoft.com/office/drawing/2014/main" id="{72381122-A0BF-9DA6-AA1A-0CA7E5BC684B}"/>
              </a:ext>
            </a:extLst>
          </p:cNvPr>
          <p:cNvSpPr txBox="1"/>
          <p:nvPr/>
        </p:nvSpPr>
        <p:spPr>
          <a:xfrm>
            <a:off x="2334759" y="1071197"/>
            <a:ext cx="4709431" cy="307777"/>
          </a:xfrm>
          <a:prstGeom prst="rect">
            <a:avLst/>
          </a:prstGeom>
          <a:noFill/>
        </p:spPr>
        <p:txBody>
          <a:bodyPr wrap="none" rtlCol="0">
            <a:spAutoFit/>
          </a:bodyPr>
          <a:lstStyle/>
          <a:p>
            <a:r>
              <a:rPr lang="en-US" sz="1400" dirty="0"/>
              <a:t>https://snack.expo.dev/@samchung0117/m01-ex01-open</a:t>
            </a:r>
          </a:p>
        </p:txBody>
      </p:sp>
      <p:pic>
        <p:nvPicPr>
          <p:cNvPr id="8" name="Picture 7">
            <a:extLst>
              <a:ext uri="{FF2B5EF4-FFF2-40B4-BE49-F238E27FC236}">
                <a16:creationId xmlns:a16="http://schemas.microsoft.com/office/drawing/2014/main" id="{42E8C7DF-47C9-2DEA-602E-11A6E211C2E0}"/>
              </a:ext>
            </a:extLst>
          </p:cNvPr>
          <p:cNvPicPr>
            <a:picLocks noChangeAspect="1"/>
          </p:cNvPicPr>
          <p:nvPr/>
        </p:nvPicPr>
        <p:blipFill>
          <a:blip r:embed="rId3"/>
          <a:stretch>
            <a:fillRect/>
          </a:stretch>
        </p:blipFill>
        <p:spPr>
          <a:xfrm>
            <a:off x="1484210" y="1492545"/>
            <a:ext cx="6175580" cy="4615502"/>
          </a:xfrm>
          <a:prstGeom prst="rect">
            <a:avLst/>
          </a:prstGeom>
          <a:ln>
            <a:solidFill>
              <a:schemeClr val="accent1">
                <a:shade val="95000"/>
                <a:satMod val="105000"/>
              </a:schemeClr>
            </a:solidFill>
          </a:ln>
        </p:spPr>
      </p:pic>
      <p:sp>
        <p:nvSpPr>
          <p:cNvPr id="9" name="Explosion: 14 Points 8">
            <a:extLst>
              <a:ext uri="{FF2B5EF4-FFF2-40B4-BE49-F238E27FC236}">
                <a16:creationId xmlns:a16="http://schemas.microsoft.com/office/drawing/2014/main" id="{D45647D6-2BF1-24A6-D17F-E9306688A415}"/>
              </a:ext>
            </a:extLst>
          </p:cNvPr>
          <p:cNvSpPr/>
          <p:nvPr/>
        </p:nvSpPr>
        <p:spPr>
          <a:xfrm>
            <a:off x="5624051" y="4385187"/>
            <a:ext cx="3126659" cy="149891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Some changes may be required.</a:t>
            </a:r>
          </a:p>
        </p:txBody>
      </p:sp>
    </p:spTree>
    <p:extLst>
      <p:ext uri="{BB962C8B-B14F-4D97-AF65-F5344CB8AC3E}">
        <p14:creationId xmlns:p14="http://schemas.microsoft.com/office/powerpoint/2010/main" val="60946583"/>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IDE</a:t>
            </a:r>
          </a:p>
        </p:txBody>
      </p:sp>
      <p:sp>
        <p:nvSpPr>
          <p:cNvPr id="3" name="Content Placeholder 2"/>
          <p:cNvSpPr>
            <a:spLocks noGrp="1"/>
          </p:cNvSpPr>
          <p:nvPr>
            <p:ph idx="1"/>
          </p:nvPr>
        </p:nvSpPr>
        <p:spPr>
          <a:xfrm>
            <a:off x="457200" y="1219200"/>
            <a:ext cx="8299450" cy="4648200"/>
          </a:xfrm>
        </p:spPr>
        <p:txBody>
          <a:bodyPr/>
          <a:lstStyle/>
          <a:p>
            <a:r>
              <a:rPr lang="en-US" dirty="0"/>
              <a:t>A </a:t>
            </a:r>
            <a:r>
              <a:rPr lang="en-US" i="0" dirty="0">
                <a:solidFill>
                  <a:srgbClr val="202124"/>
                </a:solidFill>
                <a:effectLst/>
              </a:rPr>
              <a:t>web-based integrated development environment.</a:t>
            </a:r>
          </a:p>
          <a:p>
            <a:endParaRPr lang="en-US" dirty="0">
              <a:solidFill>
                <a:srgbClr val="202124"/>
              </a:solidFill>
            </a:endParaRPr>
          </a:p>
          <a:p>
            <a:r>
              <a:rPr lang="en-US" dirty="0"/>
              <a:t>Ex: Microsoft Visual Studio Code for the Web</a:t>
            </a:r>
            <a:br>
              <a:rPr lang="en-US" dirty="0"/>
            </a:br>
            <a:r>
              <a:rPr lang="en-US" dirty="0"/>
              <a:t>(VS Code Browser)</a:t>
            </a:r>
          </a:p>
          <a:p>
            <a:pPr lvl="1"/>
            <a:r>
              <a:rPr lang="en-US" dirty="0"/>
              <a:t>“A</a:t>
            </a:r>
            <a:r>
              <a:rPr lang="en-US" b="0" i="0" dirty="0">
                <a:effectLst/>
              </a:rPr>
              <a:t> free, zero-install Microsoft Visual Studio Code experience running entirely in your browser, allowing you to quickly and safely browse source code repositories and make lightweight code changes.”</a:t>
            </a:r>
            <a:br>
              <a:rPr lang="en-US" b="0" i="0" dirty="0">
                <a:effectLst/>
              </a:rPr>
            </a:br>
            <a:br>
              <a:rPr lang="en-US" b="0" i="0" dirty="0">
                <a:effectLst/>
              </a:rPr>
            </a:br>
            <a:r>
              <a:rPr lang="en-US" dirty="0">
                <a:hlinkClick r:id="rId2"/>
              </a:rPr>
              <a:t>https://code.visualstudio.com/docs/editor/vscode-web</a:t>
            </a:r>
            <a:r>
              <a:rPr lang="en-US" dirty="0"/>
              <a:t> </a:t>
            </a:r>
          </a:p>
        </p:txBody>
      </p:sp>
    </p:spTree>
    <p:extLst>
      <p:ext uri="{BB962C8B-B14F-4D97-AF65-F5344CB8AC3E}">
        <p14:creationId xmlns:p14="http://schemas.microsoft.com/office/powerpoint/2010/main" val="1962879805"/>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706EF-7289-42D1-9080-DA062528D654}"/>
              </a:ext>
            </a:extLst>
          </p:cNvPr>
          <p:cNvPicPr>
            <a:picLocks noChangeAspect="1"/>
          </p:cNvPicPr>
          <p:nvPr/>
        </p:nvPicPr>
        <p:blipFill>
          <a:blip r:embed="rId2"/>
          <a:stretch>
            <a:fillRect/>
          </a:stretch>
        </p:blipFill>
        <p:spPr>
          <a:xfrm>
            <a:off x="5988050" y="4467225"/>
            <a:ext cx="2733675" cy="1666875"/>
          </a:xfrm>
          <a:prstGeom prst="rect">
            <a:avLst/>
          </a:prstGeom>
        </p:spPr>
      </p:pic>
      <p:sp>
        <p:nvSpPr>
          <p:cNvPr id="2" name="Title 1"/>
          <p:cNvSpPr>
            <a:spLocks noGrp="1"/>
          </p:cNvSpPr>
          <p:nvPr>
            <p:ph type="title"/>
          </p:nvPr>
        </p:nvSpPr>
        <p:spPr/>
        <p:txBody>
          <a:bodyPr/>
          <a:lstStyle/>
          <a:p>
            <a:r>
              <a:rPr lang="en-US"/>
              <a:t>Node</a:t>
            </a:r>
          </a:p>
        </p:txBody>
      </p:sp>
      <p:sp>
        <p:nvSpPr>
          <p:cNvPr id="3" name="Content Placeholder 2"/>
          <p:cNvSpPr>
            <a:spLocks noGrp="1"/>
          </p:cNvSpPr>
          <p:nvPr>
            <p:ph idx="1"/>
          </p:nvPr>
        </p:nvSpPr>
        <p:spPr>
          <a:xfrm>
            <a:off x="304800" y="942975"/>
            <a:ext cx="8636000" cy="4051811"/>
          </a:xfrm>
        </p:spPr>
        <p:txBody>
          <a:bodyPr/>
          <a:lstStyle/>
          <a:p>
            <a:r>
              <a:rPr lang="en-US" sz="2400" dirty="0">
                <a:solidFill>
                  <a:srgbClr val="2C3437"/>
                </a:solidFill>
                <a:latin typeface="Arial" panose="020B0604020202020204" pitchFamily="34" charset="0"/>
                <a:cs typeface="Arial" panose="020B0604020202020204" pitchFamily="34" charset="0"/>
              </a:rPr>
              <a:t>A</a:t>
            </a:r>
            <a:r>
              <a:rPr lang="en-US" sz="2400" b="0" i="0" dirty="0">
                <a:solidFill>
                  <a:srgbClr val="2C3437"/>
                </a:solidFill>
                <a:effectLst/>
                <a:latin typeface="Arial" panose="020B0604020202020204" pitchFamily="34" charset="0"/>
                <a:cs typeface="Arial" panose="020B0604020202020204" pitchFamily="34" charset="0"/>
              </a:rPr>
              <a:t>n open-source and cross-platform JavaScript runtime environment. </a:t>
            </a:r>
          </a:p>
          <a:p>
            <a:r>
              <a:rPr lang="en-US" sz="2400" b="0" i="0" dirty="0">
                <a:solidFill>
                  <a:srgbClr val="2C3437"/>
                </a:solidFill>
                <a:effectLst/>
                <a:latin typeface="Arial" panose="020B0604020202020204" pitchFamily="34" charset="0"/>
                <a:cs typeface="Arial" panose="020B0604020202020204" pitchFamily="34" charset="0"/>
              </a:rPr>
              <a:t>Node.js runs the V8 JavaScript engine, the core of Google Chrome, outside of the browser. </a:t>
            </a:r>
          </a:p>
          <a:p>
            <a:pPr algn="l"/>
            <a:r>
              <a:rPr lang="en-US" sz="2400" b="0" i="0" dirty="0">
                <a:solidFill>
                  <a:srgbClr val="2C3437"/>
                </a:solidFill>
                <a:effectLst/>
                <a:latin typeface="Arial" panose="020B0604020202020204" pitchFamily="34" charset="0"/>
                <a:cs typeface="Arial" panose="020B0604020202020204" pitchFamily="34" charset="0"/>
              </a:rPr>
              <a:t>A Node.js app runs in a single process, </a:t>
            </a:r>
            <a:r>
              <a:rPr lang="en-US" sz="2400" b="1" i="0" dirty="0">
                <a:solidFill>
                  <a:srgbClr val="2C3437"/>
                </a:solidFill>
                <a:effectLst/>
                <a:latin typeface="Arial" panose="020B0604020202020204" pitchFamily="34" charset="0"/>
                <a:cs typeface="Arial" panose="020B0604020202020204" pitchFamily="34" charset="0"/>
              </a:rPr>
              <a:t>without creating a new thread</a:t>
            </a:r>
            <a:r>
              <a:rPr lang="en-US" sz="2400" b="0" i="0" dirty="0">
                <a:solidFill>
                  <a:srgbClr val="2C3437"/>
                </a:solidFill>
                <a:effectLst/>
                <a:latin typeface="Arial" panose="020B0604020202020204" pitchFamily="34" charset="0"/>
                <a:cs typeface="Arial" panose="020B0604020202020204" pitchFamily="34" charset="0"/>
              </a:rPr>
              <a:t> for every request.</a:t>
            </a:r>
          </a:p>
          <a:p>
            <a:pPr algn="l"/>
            <a:r>
              <a:rPr lang="en-US" sz="2400" b="0" i="0" dirty="0">
                <a:solidFill>
                  <a:srgbClr val="2C3437"/>
                </a:solidFill>
                <a:effectLst/>
                <a:latin typeface="Arial" panose="020B0604020202020204" pitchFamily="34" charset="0"/>
                <a:cs typeface="Arial" panose="020B0604020202020204" pitchFamily="34" charset="0"/>
              </a:rPr>
              <a:t>Node.js provides a set of </a:t>
            </a:r>
            <a:r>
              <a:rPr lang="en-US" sz="2400" b="1" i="0" dirty="0">
                <a:solidFill>
                  <a:srgbClr val="2C3437"/>
                </a:solidFill>
                <a:effectLst/>
                <a:latin typeface="Arial" panose="020B0604020202020204" pitchFamily="34" charset="0"/>
                <a:cs typeface="Arial" panose="020B0604020202020204" pitchFamily="34" charset="0"/>
              </a:rPr>
              <a:t>asynchronous I/O primitives </a:t>
            </a:r>
            <a:r>
              <a:rPr lang="en-US" sz="2400" b="0" i="0" dirty="0">
                <a:solidFill>
                  <a:srgbClr val="2C3437"/>
                </a:solidFill>
                <a:effectLst/>
                <a:latin typeface="Arial" panose="020B0604020202020204" pitchFamily="34" charset="0"/>
                <a:cs typeface="Arial" panose="020B0604020202020204" pitchFamily="34" charset="0"/>
              </a:rPr>
              <a:t>in its standard library</a:t>
            </a:r>
          </a:p>
          <a:p>
            <a:pPr algn="l"/>
            <a:r>
              <a:rPr lang="en-US" sz="2400" dirty="0">
                <a:solidFill>
                  <a:srgbClr val="2C3437"/>
                </a:solidFill>
                <a:latin typeface="Arial" panose="020B0604020202020204" pitchFamily="34" charset="0"/>
                <a:cs typeface="Arial" panose="020B0604020202020204" pitchFamily="34" charset="0"/>
              </a:rPr>
              <a:t>L</a:t>
            </a:r>
            <a:r>
              <a:rPr lang="en-US" sz="2400" b="0" i="0" dirty="0">
                <a:solidFill>
                  <a:srgbClr val="2C3437"/>
                </a:solidFill>
                <a:effectLst/>
                <a:latin typeface="Arial" panose="020B0604020202020204" pitchFamily="34" charset="0"/>
                <a:cs typeface="Arial" panose="020B0604020202020204" pitchFamily="34" charset="0"/>
              </a:rPr>
              <a:t>ibraries in Node.js are written using </a:t>
            </a:r>
            <a:r>
              <a:rPr lang="en-US" sz="2400" b="1" i="0" dirty="0">
                <a:solidFill>
                  <a:srgbClr val="2C3437"/>
                </a:solidFill>
                <a:effectLst/>
                <a:latin typeface="Arial" panose="020B0604020202020204" pitchFamily="34" charset="0"/>
                <a:cs typeface="Arial" panose="020B0604020202020204" pitchFamily="34" charset="0"/>
              </a:rPr>
              <a:t>non-blocking</a:t>
            </a:r>
            <a:r>
              <a:rPr lang="en-US" sz="2400" b="0" i="0" dirty="0">
                <a:solidFill>
                  <a:srgbClr val="2C3437"/>
                </a:solidFill>
                <a:effectLst/>
                <a:latin typeface="Arial" panose="020B0604020202020204" pitchFamily="34" charset="0"/>
                <a:cs typeface="Arial" panose="020B0604020202020204" pitchFamily="34" charset="0"/>
              </a:rPr>
              <a:t> paradigms.</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48FCAE4-DD92-BE45-9060-2C94ABAD62CB}"/>
              </a:ext>
            </a:extLst>
          </p:cNvPr>
          <p:cNvSpPr txBox="1"/>
          <p:nvPr/>
        </p:nvSpPr>
        <p:spPr>
          <a:xfrm>
            <a:off x="2990850" y="5657850"/>
            <a:ext cx="2954655" cy="369332"/>
          </a:xfrm>
          <a:prstGeom prst="rect">
            <a:avLst/>
          </a:prstGeom>
          <a:noFill/>
        </p:spPr>
        <p:txBody>
          <a:bodyPr wrap="none" rtlCol="0">
            <a:spAutoFit/>
          </a:bodyPr>
          <a:lstStyle/>
          <a:p>
            <a:r>
              <a:rPr lang="en-US" dirty="0"/>
              <a:t>https://nodejs.dev/en/learn/</a:t>
            </a:r>
          </a:p>
        </p:txBody>
      </p:sp>
    </p:spTree>
    <p:extLst>
      <p:ext uri="{BB962C8B-B14F-4D97-AF65-F5344CB8AC3E}">
        <p14:creationId xmlns:p14="http://schemas.microsoft.com/office/powerpoint/2010/main" val="1644913113"/>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242C-E31D-F962-9112-B8523DA6D4BE}"/>
              </a:ext>
            </a:extLst>
          </p:cNvPr>
          <p:cNvSpPr>
            <a:spLocks noGrp="1"/>
          </p:cNvSpPr>
          <p:nvPr>
            <p:ph type="title"/>
          </p:nvPr>
        </p:nvSpPr>
        <p:spPr/>
        <p:txBody>
          <a:bodyPr/>
          <a:lstStyle/>
          <a:p>
            <a:r>
              <a:rPr lang="en-US" dirty="0"/>
              <a:t>Node Continues</a:t>
            </a:r>
          </a:p>
        </p:txBody>
      </p:sp>
      <p:sp>
        <p:nvSpPr>
          <p:cNvPr id="3" name="Content Placeholder 2">
            <a:extLst>
              <a:ext uri="{FF2B5EF4-FFF2-40B4-BE49-F238E27FC236}">
                <a16:creationId xmlns:a16="http://schemas.microsoft.com/office/drawing/2014/main" id="{99C85E49-1637-719B-C3A4-0618CFA6D484}"/>
              </a:ext>
            </a:extLst>
          </p:cNvPr>
          <p:cNvSpPr>
            <a:spLocks noGrp="1"/>
          </p:cNvSpPr>
          <p:nvPr>
            <p:ph idx="1"/>
          </p:nvPr>
        </p:nvSpPr>
        <p:spPr/>
        <p:txBody>
          <a:bodyPr/>
          <a:lstStyle/>
          <a:p>
            <a:pPr marL="228600" marR="0">
              <a:spcBef>
                <a:spcPts val="0"/>
              </a:spcBef>
              <a:spcAft>
                <a:spcPts val="0"/>
              </a:spcAft>
            </a:pPr>
            <a:r>
              <a:rPr lang="en-US" sz="2000" dirty="0">
                <a:solidFill>
                  <a:srgbClr val="000000"/>
                </a:solidFill>
                <a:effectLst/>
                <a:ea typeface="Times New Roman" panose="02020603050405020304" pitchFamily="18" charset="0"/>
              </a:rPr>
              <a:t>“Node or Node.js is an </a:t>
            </a:r>
            <a:r>
              <a:rPr lang="en-US" sz="2000" b="1" dirty="0">
                <a:solidFill>
                  <a:srgbClr val="000000"/>
                </a:solidFill>
                <a:effectLst/>
                <a:ea typeface="Times New Roman" panose="02020603050405020304" pitchFamily="18" charset="0"/>
              </a:rPr>
              <a:t>asynchronous, event-driven, open-source, cross-platform </a:t>
            </a:r>
            <a:r>
              <a:rPr lang="en-US" sz="2000" dirty="0">
                <a:solidFill>
                  <a:srgbClr val="000000"/>
                </a:solidFill>
                <a:effectLst/>
                <a:ea typeface="Times New Roman" panose="02020603050405020304" pitchFamily="18" charset="0"/>
              </a:rPr>
              <a:t>JavaScript runtime environment.” (</a:t>
            </a:r>
            <a:r>
              <a:rPr lang="en-US" sz="2000" u="sng" dirty="0">
                <a:solidFill>
                  <a:srgbClr val="000000"/>
                </a:solidFill>
                <a:effectLst/>
                <a:ea typeface="Times New Roman" panose="02020603050405020304" pitchFamily="18" charset="0"/>
                <a:hlinkClick r:id="rId2"/>
              </a:rPr>
              <a:t>https://nodejs.org/en/</a:t>
            </a:r>
            <a:r>
              <a:rPr lang="en-US" sz="2000" dirty="0">
                <a:solidFill>
                  <a:srgbClr val="000000"/>
                </a:solidFill>
                <a:effectLst/>
                <a:ea typeface="Times New Roman" panose="02020603050405020304" pitchFamily="18" charset="0"/>
              </a:rPr>
              <a:t>)</a:t>
            </a:r>
            <a:br>
              <a:rPr lang="en-US" sz="2000" dirty="0">
                <a:solidFill>
                  <a:srgbClr val="000000"/>
                </a:solidFill>
                <a:effectLst/>
                <a:ea typeface="Times New Roman" panose="02020603050405020304" pitchFamily="18" charset="0"/>
              </a:rPr>
            </a:br>
            <a:endParaRPr lang="en-US" sz="2000" dirty="0">
              <a:effectLst/>
              <a:ea typeface="Times New Roman" panose="02020603050405020304" pitchFamily="18" charset="0"/>
            </a:endParaRPr>
          </a:p>
          <a:p>
            <a:pPr marL="228600" marR="0">
              <a:spcBef>
                <a:spcPts val="0"/>
              </a:spcBef>
              <a:spcAft>
                <a:spcPts val="0"/>
              </a:spcAft>
            </a:pPr>
            <a:r>
              <a:rPr lang="en-US" sz="2000" dirty="0">
                <a:solidFill>
                  <a:srgbClr val="000000"/>
                </a:solidFill>
                <a:effectLst/>
                <a:ea typeface="Times New Roman" panose="02020603050405020304" pitchFamily="18" charset="0"/>
              </a:rPr>
              <a:t>“The command </a:t>
            </a:r>
            <a:r>
              <a:rPr lang="en-US" sz="2000" dirty="0" err="1">
                <a:solidFill>
                  <a:srgbClr val="000000"/>
                </a:solidFill>
                <a:effectLst/>
                <a:ea typeface="Times New Roman" panose="02020603050405020304" pitchFamily="18" charset="0"/>
              </a:rPr>
              <a:t>npm</a:t>
            </a:r>
            <a:r>
              <a:rPr lang="en-US" sz="2000" dirty="0">
                <a:solidFill>
                  <a:srgbClr val="000000"/>
                </a:solidFill>
                <a:effectLst/>
                <a:ea typeface="Times New Roman" panose="02020603050405020304" pitchFamily="18" charset="0"/>
              </a:rPr>
              <a:t> is used to download JavaScript packages from Node Package Manager, and </a:t>
            </a:r>
            <a:r>
              <a:rPr lang="en-US" sz="2000" dirty="0" err="1">
                <a:solidFill>
                  <a:srgbClr val="000000"/>
                </a:solidFill>
                <a:effectLst/>
                <a:ea typeface="Times New Roman" panose="02020603050405020304" pitchFamily="18" charset="0"/>
              </a:rPr>
              <a:t>npx</a:t>
            </a:r>
            <a:r>
              <a:rPr lang="en-US" sz="2000" dirty="0">
                <a:solidFill>
                  <a:srgbClr val="000000"/>
                </a:solidFill>
                <a:effectLst/>
                <a:ea typeface="Times New Roman" panose="02020603050405020304" pitchFamily="18" charset="0"/>
              </a:rPr>
              <a:t> is used to execute JavaScript packages downloaded this way.” (</a:t>
            </a:r>
            <a:r>
              <a:rPr lang="en-US" sz="2000" u="sng" dirty="0">
                <a:solidFill>
                  <a:srgbClr val="000000"/>
                </a:solidFill>
                <a:effectLst/>
                <a:ea typeface="Times New Roman" panose="02020603050405020304" pitchFamily="18" charset="0"/>
                <a:hlinkClick r:id="rId3"/>
              </a:rPr>
              <a:t>https://www.geeksforgeeks.org/what-are-the-differences-between-npm-and-npx/</a:t>
            </a:r>
            <a:r>
              <a:rPr lang="en-US" sz="2000" dirty="0">
                <a:solidFill>
                  <a:srgbClr val="000000"/>
                </a:solidFill>
                <a:effectLst/>
                <a:ea typeface="Times New Roman" panose="02020603050405020304" pitchFamily="18" charset="0"/>
              </a:rPr>
              <a:t>)</a:t>
            </a:r>
            <a:endParaRPr lang="en-US" sz="2000" dirty="0">
              <a:effectLst/>
              <a:ea typeface="Times New Roman" panose="02020603050405020304" pitchFamily="18" charset="0"/>
            </a:endParaRPr>
          </a:p>
        </p:txBody>
      </p:sp>
      <p:pic>
        <p:nvPicPr>
          <p:cNvPr id="4" name="Picture 3">
            <a:extLst>
              <a:ext uri="{FF2B5EF4-FFF2-40B4-BE49-F238E27FC236}">
                <a16:creationId xmlns:a16="http://schemas.microsoft.com/office/drawing/2014/main" id="{E6413594-C4DC-BA15-24D3-2D6E427ED61D}"/>
              </a:ext>
            </a:extLst>
          </p:cNvPr>
          <p:cNvPicPr>
            <a:picLocks noChangeAspect="1"/>
          </p:cNvPicPr>
          <p:nvPr/>
        </p:nvPicPr>
        <p:blipFill>
          <a:blip r:embed="rId4"/>
          <a:stretch>
            <a:fillRect/>
          </a:stretch>
        </p:blipFill>
        <p:spPr>
          <a:xfrm>
            <a:off x="2035844" y="4467225"/>
            <a:ext cx="5072312" cy="1408298"/>
          </a:xfrm>
          <a:prstGeom prst="rect">
            <a:avLst/>
          </a:prstGeom>
        </p:spPr>
      </p:pic>
    </p:spTree>
    <p:extLst>
      <p:ext uri="{BB962C8B-B14F-4D97-AF65-F5344CB8AC3E}">
        <p14:creationId xmlns:p14="http://schemas.microsoft.com/office/powerpoint/2010/main" val="2094408920"/>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and Server-Side JavaScript</a:t>
            </a:r>
          </a:p>
        </p:txBody>
      </p:sp>
      <p:pic>
        <p:nvPicPr>
          <p:cNvPr id="5" name="Picture 4">
            <a:extLst>
              <a:ext uri="{FF2B5EF4-FFF2-40B4-BE49-F238E27FC236}">
                <a16:creationId xmlns:a16="http://schemas.microsoft.com/office/drawing/2014/main" id="{EB581B4B-93D2-EBA4-B48F-662409A131AF}"/>
              </a:ext>
            </a:extLst>
          </p:cNvPr>
          <p:cNvPicPr>
            <a:picLocks noChangeAspect="1"/>
          </p:cNvPicPr>
          <p:nvPr/>
        </p:nvPicPr>
        <p:blipFill>
          <a:blip r:embed="rId3"/>
          <a:stretch>
            <a:fillRect/>
          </a:stretch>
        </p:blipFill>
        <p:spPr>
          <a:xfrm>
            <a:off x="1437744" y="1447800"/>
            <a:ext cx="6087128" cy="2479482"/>
          </a:xfrm>
          <a:prstGeom prst="rect">
            <a:avLst/>
          </a:prstGeom>
          <a:ln>
            <a:solidFill>
              <a:schemeClr val="accent1"/>
            </a:solidFill>
          </a:ln>
        </p:spPr>
      </p:pic>
      <p:pic>
        <p:nvPicPr>
          <p:cNvPr id="9" name="Picture 8">
            <a:extLst>
              <a:ext uri="{FF2B5EF4-FFF2-40B4-BE49-F238E27FC236}">
                <a16:creationId xmlns:a16="http://schemas.microsoft.com/office/drawing/2014/main" id="{B738F046-F21C-3523-25E7-EBFD027AC5EC}"/>
              </a:ext>
            </a:extLst>
          </p:cNvPr>
          <p:cNvPicPr>
            <a:picLocks noChangeAspect="1"/>
          </p:cNvPicPr>
          <p:nvPr/>
        </p:nvPicPr>
        <p:blipFill>
          <a:blip r:embed="rId4"/>
          <a:stretch>
            <a:fillRect/>
          </a:stretch>
        </p:blipFill>
        <p:spPr>
          <a:xfrm>
            <a:off x="1266172" y="4765482"/>
            <a:ext cx="6430272" cy="847843"/>
          </a:xfrm>
          <a:prstGeom prst="rect">
            <a:avLst/>
          </a:prstGeom>
          <a:ln>
            <a:solidFill>
              <a:schemeClr val="accent1"/>
            </a:solidFill>
          </a:ln>
        </p:spPr>
      </p:pic>
    </p:spTree>
    <p:extLst>
      <p:ext uri="{BB962C8B-B14F-4D97-AF65-F5344CB8AC3E}">
        <p14:creationId xmlns:p14="http://schemas.microsoft.com/office/powerpoint/2010/main" val="3809031371"/>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Shell</a:t>
            </a:r>
          </a:p>
        </p:txBody>
      </p:sp>
      <p:sp>
        <p:nvSpPr>
          <p:cNvPr id="3" name="Content Placeholder 2"/>
          <p:cNvSpPr>
            <a:spLocks noGrp="1"/>
          </p:cNvSpPr>
          <p:nvPr>
            <p:ph idx="1"/>
          </p:nvPr>
        </p:nvSpPr>
        <p:spPr>
          <a:xfrm>
            <a:off x="457200" y="1219200"/>
            <a:ext cx="8299450" cy="3838575"/>
          </a:xfrm>
        </p:spPr>
        <p:txBody>
          <a:bodyPr/>
          <a:lstStyle/>
          <a:p>
            <a:pPr>
              <a:spcBef>
                <a:spcPct val="0"/>
              </a:spcBef>
              <a:buClrTx/>
            </a:pPr>
            <a:r>
              <a:rPr kumimoji="0" lang="en-US" altLang="en-US" sz="2000" b="0" i="0" u="none" strike="noStrike" cap="none" normalizeH="0" baseline="0" dirty="0">
                <a:ln>
                  <a:noFill/>
                </a:ln>
                <a:solidFill>
                  <a:srgbClr val="E72D00"/>
                </a:solidFill>
                <a:effectLst/>
                <a:cs typeface="Courier New" panose="02070309020205020404" pitchFamily="49" charset="0"/>
              </a:rPr>
              <a:t>ls –a</a:t>
            </a:r>
            <a:br>
              <a:rPr lang="en-US" altLang="en-US" sz="2000" dirty="0">
                <a:solidFill>
                  <a:srgbClr val="3A3B41"/>
                </a:solidFill>
                <a:cs typeface="Courier New" panose="02070309020205020404" pitchFamily="49" charset="0"/>
              </a:rPr>
            </a:br>
            <a:r>
              <a:rPr kumimoji="0" lang="en-US" altLang="en-US" sz="2000" b="0" i="0" u="none" strike="noStrike" cap="none" normalizeH="0" baseline="0" dirty="0">
                <a:ln>
                  <a:noFill/>
                </a:ln>
                <a:solidFill>
                  <a:srgbClr val="3A3B41"/>
                </a:solidFill>
                <a:effectLst/>
              </a:rPr>
              <a:t>List all the files in the current directory including hidden files too</a:t>
            </a:r>
          </a:p>
          <a:p>
            <a:pPr>
              <a:spcBef>
                <a:spcPct val="0"/>
              </a:spcBef>
              <a:buClrTx/>
            </a:pPr>
            <a:r>
              <a:rPr kumimoji="0" lang="en-US" altLang="en-US" sz="2000" b="0" i="0" u="none" strike="noStrike" cap="none" normalizeH="0" baseline="0" dirty="0">
                <a:ln>
                  <a:noFill/>
                </a:ln>
                <a:solidFill>
                  <a:srgbClr val="E72D00"/>
                </a:solidFill>
                <a:effectLst/>
                <a:cs typeface="Courier New" panose="02070309020205020404" pitchFamily="49" charset="0"/>
              </a:rPr>
              <a:t>ls –l</a:t>
            </a:r>
            <a:br>
              <a:rPr lang="en-US" altLang="en-US" sz="2000" dirty="0">
                <a:solidFill>
                  <a:srgbClr val="3A3B41"/>
                </a:solidFill>
                <a:cs typeface="Courier New" panose="02070309020205020404" pitchFamily="49" charset="0"/>
              </a:rPr>
            </a:br>
            <a:r>
              <a:rPr kumimoji="0" lang="en-US" altLang="en-US" sz="2000" b="0" i="0" u="none" strike="noStrike" cap="none" normalizeH="0" baseline="0" dirty="0">
                <a:ln>
                  <a:noFill/>
                </a:ln>
                <a:solidFill>
                  <a:srgbClr val="3A3B41"/>
                </a:solidFill>
                <a:effectLst/>
              </a:rPr>
              <a:t>Long listing of all the files and their size in the current directory</a:t>
            </a:r>
          </a:p>
          <a:p>
            <a:pPr>
              <a:spcBef>
                <a:spcPct val="0"/>
              </a:spcBef>
              <a:buClrTx/>
            </a:pPr>
            <a:r>
              <a:rPr kumimoji="0" lang="en-US" altLang="en-US" sz="2000" b="0" i="0" u="none" strike="noStrike" cap="none" normalizeH="0" baseline="0" dirty="0">
                <a:ln>
                  <a:noFill/>
                </a:ln>
                <a:solidFill>
                  <a:srgbClr val="3A3B41"/>
                </a:solidFill>
                <a:effectLst/>
              </a:rPr>
              <a:t>The </a:t>
            </a:r>
            <a:r>
              <a:rPr kumimoji="0" lang="en-US" altLang="en-US" sz="2000" b="0" i="0" u="none" strike="noStrike" cap="none" normalizeH="0" baseline="0" dirty="0">
                <a:ln>
                  <a:noFill/>
                </a:ln>
                <a:solidFill>
                  <a:srgbClr val="E72D00"/>
                </a:solidFill>
                <a:effectLst/>
                <a:cs typeface="Courier New" panose="02070309020205020404" pitchFamily="49" charset="0"/>
              </a:rPr>
              <a:t>cd</a:t>
            </a:r>
            <a:r>
              <a:rPr kumimoji="0" lang="en-US" altLang="en-US" sz="2000" b="0" i="0" u="none" strike="noStrike" cap="none" normalizeH="0" baseline="0" dirty="0">
                <a:ln>
                  <a:noFill/>
                </a:ln>
                <a:solidFill>
                  <a:srgbClr val="3A3B41"/>
                </a:solidFill>
                <a:effectLst/>
              </a:rPr>
              <a:t> (change directory) command is used to navigate the directory tree structure.</a:t>
            </a:r>
            <a:r>
              <a:rPr kumimoji="0" lang="en-US" altLang="en-US" sz="2000" b="0" i="0" u="none" strike="noStrike" cap="none" normalizeH="0" baseline="0" dirty="0">
                <a:ln>
                  <a:noFill/>
                </a:ln>
                <a:solidFill>
                  <a:schemeClr val="tx1"/>
                </a:solidFill>
                <a:effectLst/>
              </a:rPr>
              <a:t> </a:t>
            </a:r>
          </a:p>
          <a:p>
            <a:pPr>
              <a:spcBef>
                <a:spcPct val="0"/>
              </a:spcBef>
              <a:buClrTx/>
            </a:pPr>
            <a:r>
              <a:rPr lang="en-US" sz="2000" b="0" i="0" dirty="0">
                <a:solidFill>
                  <a:srgbClr val="3A3B41"/>
                </a:solidFill>
                <a:effectLst/>
              </a:rPr>
              <a:t>The </a:t>
            </a:r>
            <a:r>
              <a:rPr lang="en-US" sz="2000" b="0" i="0" dirty="0" err="1">
                <a:solidFill>
                  <a:srgbClr val="3A3B41"/>
                </a:solidFill>
                <a:effectLst/>
              </a:rPr>
              <a:t>mkdir</a:t>
            </a:r>
            <a:r>
              <a:rPr lang="en-US" sz="2000" b="0" i="0" dirty="0">
                <a:solidFill>
                  <a:srgbClr val="3A3B41"/>
                </a:solidFill>
                <a:effectLst/>
              </a:rPr>
              <a:t> command is useful when it comes to creating new directories in the file system.</a:t>
            </a:r>
          </a:p>
          <a:p>
            <a:pPr>
              <a:spcBef>
                <a:spcPct val="0"/>
              </a:spcBef>
              <a:buClrTx/>
            </a:pPr>
            <a:r>
              <a:rPr kumimoji="0" lang="en-US" altLang="en-US" sz="2000" b="0" i="0" u="none" strike="noStrike" cap="none" normalizeH="0" baseline="0" dirty="0">
                <a:ln>
                  <a:noFill/>
                </a:ln>
                <a:solidFill>
                  <a:srgbClr val="3A3B41"/>
                </a:solidFill>
                <a:effectLst/>
              </a:rPr>
              <a:t>The </a:t>
            </a:r>
            <a:r>
              <a:rPr kumimoji="0" lang="en-US" altLang="en-US" sz="2000" b="0" i="0" u="none" strike="noStrike" cap="none" normalizeH="0" baseline="0" dirty="0" err="1">
                <a:ln>
                  <a:noFill/>
                </a:ln>
                <a:solidFill>
                  <a:srgbClr val="E72D00"/>
                </a:solidFill>
                <a:effectLst/>
                <a:cs typeface="Courier New" panose="02070309020205020404" pitchFamily="49" charset="0"/>
              </a:rPr>
              <a:t>pwd</a:t>
            </a:r>
            <a:r>
              <a:rPr kumimoji="0" lang="en-US" altLang="en-US" sz="2000" b="0" i="0" u="none" strike="noStrike" cap="none" normalizeH="0" baseline="0" dirty="0">
                <a:ln>
                  <a:noFill/>
                </a:ln>
                <a:solidFill>
                  <a:srgbClr val="3A3B41"/>
                </a:solidFill>
                <a:effectLst/>
              </a:rPr>
              <a:t> (print working directory) command can be used to report the absolute path of the current working directory.</a:t>
            </a:r>
          </a:p>
          <a:p>
            <a:pPr>
              <a:spcBef>
                <a:spcPct val="0"/>
              </a:spcBef>
              <a:buClrTx/>
            </a:pPr>
            <a:r>
              <a:rPr lang="en-US" sz="2000" dirty="0">
                <a:solidFill>
                  <a:srgbClr val="202124"/>
                </a:solidFill>
              </a:rPr>
              <a:t>T</a:t>
            </a:r>
            <a:r>
              <a:rPr lang="en-US" sz="2000" b="0" i="0" dirty="0">
                <a:solidFill>
                  <a:srgbClr val="202124"/>
                </a:solidFill>
                <a:effectLst/>
              </a:rPr>
              <a:t>he </a:t>
            </a:r>
            <a:r>
              <a:rPr lang="en-US" sz="2000" b="0" i="0" dirty="0">
                <a:solidFill>
                  <a:srgbClr val="FF0000"/>
                </a:solidFill>
                <a:effectLst/>
              </a:rPr>
              <a:t>clear</a:t>
            </a:r>
            <a:r>
              <a:rPr lang="en-US" sz="2000" b="0" i="0" dirty="0">
                <a:solidFill>
                  <a:srgbClr val="202124"/>
                </a:solidFill>
                <a:effectLst/>
              </a:rPr>
              <a:t> command clears the screen. When using the bash shell, you can also clear the screen by pressing </a:t>
            </a:r>
            <a:r>
              <a:rPr lang="en-US" sz="2000" b="0" i="0" dirty="0">
                <a:solidFill>
                  <a:srgbClr val="040C28"/>
                </a:solidFill>
                <a:effectLst/>
              </a:rPr>
              <a:t>Ctrl + L</a:t>
            </a:r>
            <a:r>
              <a:rPr lang="en-US" sz="2000" dirty="0">
                <a:solidFill>
                  <a:srgbClr val="202124"/>
                </a:solidFill>
              </a:rPr>
              <a:t>.</a:t>
            </a:r>
            <a:endParaRPr lang="en-US" sz="2000" dirty="0"/>
          </a:p>
          <a:p>
            <a:pPr>
              <a:spcBef>
                <a:spcPct val="0"/>
              </a:spcBef>
              <a:buClrTx/>
            </a:pPr>
            <a:endParaRPr kumimoji="0" lang="en-US" altLang="en-US" sz="2000" b="0" i="0" u="none" strike="noStrike" cap="none" normalizeH="0" baseline="0" dirty="0">
              <a:ln>
                <a:noFill/>
              </a:ln>
              <a:solidFill>
                <a:schemeClr val="tx1"/>
              </a:solidFill>
              <a:effectLst/>
            </a:endParaRPr>
          </a:p>
          <a:p>
            <a:pPr>
              <a:spcBef>
                <a:spcPct val="0"/>
              </a:spcBef>
              <a:buClrTx/>
            </a:pPr>
            <a:endParaRPr kumimoji="0" lang="en-US" altLang="en-US" sz="2000" b="0" i="0" u="none" strike="noStrike" cap="none" normalizeH="0" baseline="0" dirty="0">
              <a:ln>
                <a:noFill/>
              </a:ln>
              <a:solidFill>
                <a:srgbClr val="3A3B41"/>
              </a:solidFill>
              <a:effectLst/>
            </a:endParaRPr>
          </a:p>
          <a:p>
            <a:pPr>
              <a:spcBef>
                <a:spcPct val="0"/>
              </a:spcBef>
              <a:buClrTx/>
            </a:pPr>
            <a:endParaRPr kumimoji="0" lang="en-US" altLang="en-US" sz="2000" b="0" i="0" u="none" strike="noStrike" cap="none" normalizeH="0" baseline="0" dirty="0">
              <a:ln>
                <a:noFill/>
              </a:ln>
              <a:solidFill>
                <a:srgbClr val="3A3B41"/>
              </a:solidFill>
              <a:effectLst/>
            </a:endParaRPr>
          </a:p>
        </p:txBody>
      </p:sp>
      <p:sp>
        <p:nvSpPr>
          <p:cNvPr id="7" name="TextBox 6">
            <a:extLst>
              <a:ext uri="{FF2B5EF4-FFF2-40B4-BE49-F238E27FC236}">
                <a16:creationId xmlns:a16="http://schemas.microsoft.com/office/drawing/2014/main" id="{5DB82A34-1570-8DC0-2B1B-2A81AB9C49F3}"/>
              </a:ext>
            </a:extLst>
          </p:cNvPr>
          <p:cNvSpPr txBox="1"/>
          <p:nvPr/>
        </p:nvSpPr>
        <p:spPr>
          <a:xfrm>
            <a:off x="1790700" y="5454134"/>
            <a:ext cx="5121915" cy="369332"/>
          </a:xfrm>
          <a:prstGeom prst="rect">
            <a:avLst/>
          </a:prstGeom>
          <a:noFill/>
        </p:spPr>
        <p:txBody>
          <a:bodyPr wrap="none" rtlCol="0">
            <a:spAutoFit/>
          </a:bodyPr>
          <a:lstStyle/>
          <a:p>
            <a:r>
              <a:rPr lang="en-US" dirty="0"/>
              <a:t>https://builtin.com/data-science/bash-commands</a:t>
            </a:r>
          </a:p>
        </p:txBody>
      </p:sp>
    </p:spTree>
    <p:extLst>
      <p:ext uri="{BB962C8B-B14F-4D97-AF65-F5344CB8AC3E}">
        <p14:creationId xmlns:p14="http://schemas.microsoft.com/office/powerpoint/2010/main" val="3827191841"/>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Markdown</a:t>
            </a:r>
          </a:p>
        </p:txBody>
      </p:sp>
      <p:sp>
        <p:nvSpPr>
          <p:cNvPr id="3" name="Content Placeholder 2"/>
          <p:cNvSpPr>
            <a:spLocks noGrp="1"/>
          </p:cNvSpPr>
          <p:nvPr>
            <p:ph idx="1"/>
          </p:nvPr>
        </p:nvSpPr>
        <p:spPr>
          <a:xfrm>
            <a:off x="422275" y="1095375"/>
            <a:ext cx="8299450" cy="2823091"/>
          </a:xfrm>
        </p:spPr>
        <p:txBody>
          <a:bodyPr/>
          <a:lstStyle/>
          <a:p>
            <a:pPr algn="l"/>
            <a:r>
              <a:rPr lang="en-US" b="0" i="0" dirty="0">
                <a:solidFill>
                  <a:srgbClr val="212529"/>
                </a:solidFill>
                <a:effectLst/>
                <a:latin typeface="-apple-system"/>
              </a:rPr>
              <a:t>A lightweight markup language that you can use to add formatting elements to plaintext text documents.</a:t>
            </a:r>
          </a:p>
          <a:p>
            <a:pPr algn="l"/>
            <a:r>
              <a:rPr lang="en-US" b="0" i="0" dirty="0">
                <a:solidFill>
                  <a:srgbClr val="212529"/>
                </a:solidFill>
                <a:effectLst/>
                <a:latin typeface="-apple-system"/>
              </a:rPr>
              <a:t>Created by </a:t>
            </a:r>
            <a:r>
              <a:rPr lang="en-US" b="0" i="0" u="none" strike="noStrike" dirty="0">
                <a:solidFill>
                  <a:srgbClr val="007BFF"/>
                </a:solidFill>
                <a:effectLst/>
                <a:latin typeface="-apple-system"/>
              </a:rPr>
              <a:t>John Gruber</a:t>
            </a:r>
            <a:r>
              <a:rPr lang="en-US" b="0" i="0" dirty="0">
                <a:solidFill>
                  <a:srgbClr val="212529"/>
                </a:solidFill>
                <a:effectLst/>
                <a:latin typeface="-apple-system"/>
              </a:rPr>
              <a:t> in 2004, Markdown is now one of the world’s most popular markup languages.</a:t>
            </a:r>
          </a:p>
          <a:p>
            <a:pPr algn="l"/>
            <a:r>
              <a:rPr lang="en-US" b="0" i="0" dirty="0">
                <a:solidFill>
                  <a:srgbClr val="212529"/>
                </a:solidFill>
                <a:effectLst/>
                <a:latin typeface="-apple-system"/>
              </a:rPr>
              <a:t>Using Markdown is different than using a </a:t>
            </a:r>
            <a:r>
              <a:rPr lang="en-US" b="0" i="0" u="none" strike="noStrike" dirty="0">
                <a:solidFill>
                  <a:srgbClr val="007BFF"/>
                </a:solidFill>
                <a:effectLst/>
                <a:latin typeface="-apple-system"/>
              </a:rPr>
              <a:t>WYSIWYG</a:t>
            </a:r>
            <a:r>
              <a:rPr lang="en-US" b="0" i="0" dirty="0">
                <a:solidFill>
                  <a:srgbClr val="212529"/>
                </a:solidFill>
                <a:effectLst/>
                <a:latin typeface="-apple-system"/>
              </a:rPr>
              <a:t> editor</a:t>
            </a:r>
          </a:p>
        </p:txBody>
      </p:sp>
      <p:sp>
        <p:nvSpPr>
          <p:cNvPr id="4" name="TextBox 3">
            <a:extLst>
              <a:ext uri="{FF2B5EF4-FFF2-40B4-BE49-F238E27FC236}">
                <a16:creationId xmlns:a16="http://schemas.microsoft.com/office/drawing/2014/main" id="{9770CC71-6AF0-95B3-8651-89CE069EA6F6}"/>
              </a:ext>
            </a:extLst>
          </p:cNvPr>
          <p:cNvSpPr txBox="1"/>
          <p:nvPr/>
        </p:nvSpPr>
        <p:spPr>
          <a:xfrm>
            <a:off x="2160545" y="5682734"/>
            <a:ext cx="5057859" cy="369332"/>
          </a:xfrm>
          <a:prstGeom prst="rect">
            <a:avLst/>
          </a:prstGeom>
          <a:noFill/>
        </p:spPr>
        <p:txBody>
          <a:bodyPr wrap="none" rtlCol="0">
            <a:spAutoFit/>
          </a:bodyPr>
          <a:lstStyle/>
          <a:p>
            <a:r>
              <a:rPr lang="en-US" dirty="0"/>
              <a:t>https://www.markdownguide.org/getting-started/</a:t>
            </a:r>
          </a:p>
        </p:txBody>
      </p:sp>
      <p:pic>
        <p:nvPicPr>
          <p:cNvPr id="5" name="Picture 4">
            <a:extLst>
              <a:ext uri="{FF2B5EF4-FFF2-40B4-BE49-F238E27FC236}">
                <a16:creationId xmlns:a16="http://schemas.microsoft.com/office/drawing/2014/main" id="{6A80CAD4-7074-2D93-924F-B216FB3DE0A3}"/>
              </a:ext>
            </a:extLst>
          </p:cNvPr>
          <p:cNvPicPr>
            <a:picLocks noChangeAspect="1"/>
          </p:cNvPicPr>
          <p:nvPr/>
        </p:nvPicPr>
        <p:blipFill>
          <a:blip r:embed="rId2"/>
          <a:stretch>
            <a:fillRect/>
          </a:stretch>
        </p:blipFill>
        <p:spPr>
          <a:xfrm>
            <a:off x="4192629" y="3962400"/>
            <a:ext cx="2724150" cy="1676400"/>
          </a:xfrm>
          <a:prstGeom prst="rect">
            <a:avLst/>
          </a:prstGeom>
        </p:spPr>
      </p:pic>
    </p:spTree>
    <p:extLst>
      <p:ext uri="{BB962C8B-B14F-4D97-AF65-F5344CB8AC3E}">
        <p14:creationId xmlns:p14="http://schemas.microsoft.com/office/powerpoint/2010/main" val="405341331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4CFC-CFE9-5460-CC52-63D03DE44DB2}"/>
              </a:ext>
            </a:extLst>
          </p:cNvPr>
          <p:cNvSpPr>
            <a:spLocks noGrp="1"/>
          </p:cNvSpPr>
          <p:nvPr>
            <p:ph type="title"/>
          </p:nvPr>
        </p:nvSpPr>
        <p:spPr/>
        <p:txBody>
          <a:bodyPr/>
          <a:lstStyle/>
          <a:p>
            <a:r>
              <a:rPr lang="en-US" dirty="0"/>
              <a:t>Practice – HOS01</a:t>
            </a:r>
          </a:p>
        </p:txBody>
      </p:sp>
      <p:sp>
        <p:nvSpPr>
          <p:cNvPr id="3" name="Content Placeholder 2">
            <a:extLst>
              <a:ext uri="{FF2B5EF4-FFF2-40B4-BE49-F238E27FC236}">
                <a16:creationId xmlns:a16="http://schemas.microsoft.com/office/drawing/2014/main" id="{0ADF6080-7889-AE92-6996-CD0111BE03B5}"/>
              </a:ext>
            </a:extLst>
          </p:cNvPr>
          <p:cNvSpPr>
            <a:spLocks noGrp="1"/>
          </p:cNvSpPr>
          <p:nvPr>
            <p:ph idx="1"/>
          </p:nvPr>
        </p:nvSpPr>
        <p:spPr>
          <a:xfrm>
            <a:off x="127819" y="1009035"/>
            <a:ext cx="8888362" cy="4839929"/>
          </a:xfrm>
        </p:spPr>
        <p:txBody>
          <a:bodyPr/>
          <a:lstStyle/>
          <a:p>
            <a:pPr marL="0" indent="0">
              <a:buNone/>
            </a:pP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Node</a:t>
            </a:r>
          </a:p>
          <a:p>
            <a:pPr marL="0" indent="0">
              <a:buNone/>
            </a:pPr>
            <a:r>
              <a:rPr lang="en-US" sz="2400" b="0" dirty="0">
                <a:solidFill>
                  <a:srgbClr val="000000"/>
                </a:solidFill>
                <a:effectLst/>
                <a:latin typeface="Arial" panose="020B0604020202020204" pitchFamily="34" charset="0"/>
                <a:cs typeface="Arial" panose="020B0604020202020204" pitchFamily="34" charset="0"/>
              </a:rPr>
              <a:t>  </a:t>
            </a: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node --version</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a:t>
            </a:r>
            <a:r>
              <a:rPr lang="en-US" sz="2400" b="0" dirty="0" err="1">
                <a:solidFill>
                  <a:srgbClr val="000000"/>
                </a:solidFill>
                <a:effectLst/>
                <a:latin typeface="Arial" panose="020B0604020202020204" pitchFamily="34" charset="0"/>
                <a:cs typeface="Arial" panose="020B0604020202020204" pitchFamily="34" charset="0"/>
              </a:rPr>
              <a:t>npx</a:t>
            </a:r>
            <a:r>
              <a:rPr lang="en-US" sz="2400" b="0" dirty="0">
                <a:solidFill>
                  <a:srgbClr val="000000"/>
                </a:solidFill>
                <a:effectLst/>
                <a:latin typeface="Arial" panose="020B0604020202020204" pitchFamily="34" charset="0"/>
                <a:cs typeface="Arial" panose="020B0604020202020204" pitchFamily="34" charset="0"/>
              </a:rPr>
              <a:t> --version</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a:t>
            </a:r>
            <a:r>
              <a:rPr lang="en-US" sz="2400" b="0" dirty="0" err="1">
                <a:solidFill>
                  <a:srgbClr val="000000"/>
                </a:solidFill>
                <a:effectLst/>
                <a:latin typeface="Arial" panose="020B0604020202020204" pitchFamily="34" charset="0"/>
                <a:cs typeface="Arial" panose="020B0604020202020204" pitchFamily="34" charset="0"/>
              </a:rPr>
              <a:t>npm</a:t>
            </a:r>
            <a:r>
              <a:rPr lang="en-US" sz="2400" b="0" dirty="0">
                <a:solidFill>
                  <a:srgbClr val="000000"/>
                </a:solidFill>
                <a:effectLst/>
                <a:latin typeface="Arial" panose="020B0604020202020204" pitchFamily="34" charset="0"/>
                <a:cs typeface="Arial" panose="020B0604020202020204" pitchFamily="34" charset="0"/>
              </a:rPr>
              <a:t> --version</a:t>
            </a:r>
          </a:p>
          <a:p>
            <a:pPr marL="0" indent="0">
              <a:buNone/>
            </a:pP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Expo</a:t>
            </a:r>
          </a:p>
          <a:p>
            <a:pPr marL="0" indent="0">
              <a:buNone/>
            </a:pPr>
            <a:r>
              <a:rPr lang="en-US" sz="2400" dirty="0">
                <a:solidFill>
                  <a:srgbClr val="000000"/>
                </a:solidFill>
                <a:latin typeface="Arial" panose="020B0604020202020204" pitchFamily="34" charset="0"/>
                <a:cs typeface="Arial" panose="020B0604020202020204" pitchFamily="34" charset="0"/>
              </a:rPr>
              <a:t>  </a:t>
            </a: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Install Expo CLI</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a:t>
            </a:r>
            <a:r>
              <a:rPr lang="en-US" sz="2400" b="0" strike="sngStrike" dirty="0" err="1">
                <a:solidFill>
                  <a:srgbClr val="000000"/>
                </a:solidFill>
                <a:effectLst/>
                <a:latin typeface="Arial" panose="020B0604020202020204" pitchFamily="34" charset="0"/>
                <a:cs typeface="Arial" panose="020B0604020202020204" pitchFamily="34" charset="0"/>
              </a:rPr>
              <a:t>npm</a:t>
            </a:r>
            <a:r>
              <a:rPr lang="en-US" sz="2400" b="0" strike="sngStrike" dirty="0">
                <a:solidFill>
                  <a:srgbClr val="000000"/>
                </a:solidFill>
                <a:effectLst/>
                <a:latin typeface="Arial" panose="020B0604020202020204" pitchFamily="34" charset="0"/>
                <a:cs typeface="Arial" panose="020B0604020202020204" pitchFamily="34" charset="0"/>
              </a:rPr>
              <a:t> install -g expo-cli</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Create your account in [</a:t>
            </a:r>
            <a:r>
              <a:rPr lang="en-US" sz="2400" b="0" dirty="0">
                <a:solidFill>
                  <a:srgbClr val="A31515"/>
                </a:solidFill>
                <a:effectLst/>
                <a:latin typeface="Arial" panose="020B0604020202020204" pitchFamily="34" charset="0"/>
                <a:cs typeface="Arial" panose="020B0604020202020204" pitchFamily="34" charset="0"/>
              </a:rPr>
              <a:t>Expo</a:t>
            </a:r>
            <a:r>
              <a:rPr lang="en-US" sz="2400" b="0" dirty="0">
                <a:solidFill>
                  <a:srgbClr val="000000"/>
                </a:solidFill>
                <a:effectLst/>
                <a:latin typeface="Arial" panose="020B0604020202020204" pitchFamily="34" charset="0"/>
                <a:cs typeface="Arial" panose="020B0604020202020204" pitchFamily="34" charset="0"/>
              </a:rPr>
              <a:t>](</a:t>
            </a:r>
            <a:r>
              <a:rPr lang="en-US" sz="2400" b="0" u="sng" dirty="0">
                <a:solidFill>
                  <a:srgbClr val="000000"/>
                </a:solidFill>
                <a:effectLst/>
                <a:latin typeface="Arial" panose="020B0604020202020204" pitchFamily="34" charset="0"/>
                <a:cs typeface="Arial" panose="020B0604020202020204" pitchFamily="34" charset="0"/>
              </a:rPr>
              <a:t>https://expo.dev/</a:t>
            </a:r>
            <a:r>
              <a:rPr lang="en-US" sz="2400" b="0" dirty="0">
                <a:solidFill>
                  <a:srgbClr val="000000"/>
                </a:solidFill>
                <a:effectLst/>
                <a:latin typeface="Arial" panose="020B0604020202020204" pitchFamily="34" charset="0"/>
                <a:cs typeface="Arial" panose="020B0604020202020204" pitchFamily="34" charset="0"/>
              </a:rPr>
              <a:t>)</a:t>
            </a:r>
          </a:p>
          <a:p>
            <a:pPr marL="0" indent="0">
              <a:buNone/>
            </a:pPr>
            <a:r>
              <a:rPr lang="en-US" sz="2400" b="0" dirty="0">
                <a:solidFill>
                  <a:srgbClr val="0451A5"/>
                </a:solidFill>
                <a:effectLst/>
                <a:latin typeface="Arial" panose="020B0604020202020204" pitchFamily="34" charset="0"/>
                <a:cs typeface="Arial" panose="020B0604020202020204" pitchFamily="34" charset="0"/>
              </a:rPr>
              <a:t>  *</a:t>
            </a:r>
            <a:r>
              <a:rPr lang="en-US" sz="2400" b="0" dirty="0">
                <a:solidFill>
                  <a:srgbClr val="000000"/>
                </a:solidFill>
                <a:effectLst/>
                <a:latin typeface="Arial" panose="020B0604020202020204" pitchFamily="34" charset="0"/>
                <a:cs typeface="Arial" panose="020B0604020202020204" pitchFamily="34" charset="0"/>
              </a:rPr>
              <a:t> Log in your Expo account</a:t>
            </a:r>
          </a:p>
          <a:p>
            <a:pPr marL="0" indent="0">
              <a:buNone/>
            </a:pPr>
            <a:r>
              <a:rPr lang="en-US" sz="2400" dirty="0">
                <a:solidFill>
                  <a:srgbClr val="000000"/>
                </a:solidFill>
                <a:latin typeface="Arial" panose="020B0604020202020204" pitchFamily="34" charset="0"/>
                <a:cs typeface="Arial" panose="020B0604020202020204" pitchFamily="34" charset="0"/>
              </a:rPr>
              <a:t>    </a:t>
            </a:r>
            <a:r>
              <a:rPr lang="en-US" sz="2400" b="0" dirty="0">
                <a:solidFill>
                  <a:srgbClr val="0451A5"/>
                </a:solidFill>
                <a:effectLst/>
                <a:latin typeface="Arial" panose="020B0604020202020204" pitchFamily="34" charset="0"/>
                <a:cs typeface="Arial" panose="020B0604020202020204" pitchFamily="34" charset="0"/>
              </a:rPr>
              <a:t>*</a:t>
            </a:r>
            <a:r>
              <a:rPr lang="en-US" sz="2400" b="0" dirty="0">
                <a:solidFill>
                  <a:srgbClr val="000000"/>
                </a:solidFill>
                <a:effectLst/>
                <a:latin typeface="Arial" panose="020B0604020202020204" pitchFamily="34" charset="0"/>
                <a:cs typeface="Arial" panose="020B0604020202020204" pitchFamily="34" charset="0"/>
              </a:rPr>
              <a:t> </a:t>
            </a:r>
            <a:r>
              <a:rPr lang="en-US" sz="2400" b="0" strike="sngStrike" dirty="0">
                <a:solidFill>
                  <a:srgbClr val="000000"/>
                </a:solidFill>
                <a:effectLst/>
                <a:latin typeface="Arial" panose="020B0604020202020204" pitchFamily="34" charset="0"/>
                <a:cs typeface="Arial" panose="020B0604020202020204" pitchFamily="34" charset="0"/>
              </a:rPr>
              <a:t>expo login  </a:t>
            </a:r>
            <a:r>
              <a:rPr lang="en-US" sz="2400" b="0" dirty="0">
                <a:solidFill>
                  <a:srgbClr val="000000"/>
                </a:solidFill>
                <a:effectLst/>
                <a:latin typeface="Arial" panose="020B0604020202020204" pitchFamily="34" charset="0"/>
                <a:cs typeface="Arial" panose="020B0604020202020204" pitchFamily="34" charset="0"/>
              </a:rPr>
              <a:t>to </a:t>
            </a:r>
            <a:r>
              <a:rPr lang="en-US" sz="2400" b="1" dirty="0" err="1">
                <a:solidFill>
                  <a:srgbClr val="000000"/>
                </a:solidFill>
                <a:effectLst/>
                <a:latin typeface="Arial" panose="020B0604020202020204" pitchFamily="34" charset="0"/>
                <a:cs typeface="Arial" panose="020B0604020202020204" pitchFamily="34" charset="0"/>
              </a:rPr>
              <a:t>npx</a:t>
            </a:r>
            <a:r>
              <a:rPr lang="en-US" sz="2400" b="1" dirty="0">
                <a:solidFill>
                  <a:srgbClr val="000000"/>
                </a:solidFill>
                <a:effectLst/>
                <a:latin typeface="Arial" panose="020B0604020202020204" pitchFamily="34" charset="0"/>
                <a:cs typeface="Arial" panose="020B0604020202020204" pitchFamily="34" charset="0"/>
              </a:rPr>
              <a:t> expo login</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9248238"/>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4CFC-CFE9-5460-CC52-63D03DE44DB2}"/>
              </a:ext>
            </a:extLst>
          </p:cNvPr>
          <p:cNvSpPr>
            <a:spLocks noGrp="1"/>
          </p:cNvSpPr>
          <p:nvPr>
            <p:ph type="title"/>
          </p:nvPr>
        </p:nvSpPr>
        <p:spPr/>
        <p:txBody>
          <a:bodyPr/>
          <a:lstStyle/>
          <a:p>
            <a:r>
              <a:rPr lang="en-US" dirty="0"/>
              <a:t>Practice Continues</a:t>
            </a:r>
          </a:p>
        </p:txBody>
      </p:sp>
      <p:sp>
        <p:nvSpPr>
          <p:cNvPr id="3" name="Content Placeholder 2">
            <a:extLst>
              <a:ext uri="{FF2B5EF4-FFF2-40B4-BE49-F238E27FC236}">
                <a16:creationId xmlns:a16="http://schemas.microsoft.com/office/drawing/2014/main" id="{0ADF6080-7889-AE92-6996-CD0111BE03B5}"/>
              </a:ext>
            </a:extLst>
          </p:cNvPr>
          <p:cNvSpPr>
            <a:spLocks noGrp="1"/>
          </p:cNvSpPr>
          <p:nvPr>
            <p:ph idx="1"/>
          </p:nvPr>
        </p:nvSpPr>
        <p:spPr>
          <a:xfrm>
            <a:off x="-1" y="1100757"/>
            <a:ext cx="6736081" cy="2132300"/>
          </a:xfrm>
        </p:spPr>
        <p:txBody>
          <a:bodyPr/>
          <a:lstStyle/>
          <a:p>
            <a:pPr>
              <a:buFont typeface="Arial" panose="020B0604020202020204" pitchFamily="34" charset="0"/>
              <a:buChar char="•"/>
            </a:pPr>
            <a:r>
              <a:rPr lang="en-US" sz="2400" b="0" dirty="0">
                <a:solidFill>
                  <a:srgbClr val="000000"/>
                </a:solidFill>
                <a:effectLst/>
                <a:latin typeface="Arial" panose="020B0604020202020204" pitchFamily="34" charset="0"/>
                <a:cs typeface="Arial" panose="020B0604020202020204" pitchFamily="34" charset="0"/>
              </a:rPr>
              <a:t>Mobile App</a:t>
            </a:r>
          </a:p>
          <a:p>
            <a:pPr lvl="1">
              <a:buFont typeface="Arial" panose="020B0604020202020204" pitchFamily="34" charset="0"/>
              <a:buChar char="•"/>
            </a:pPr>
            <a:r>
              <a:rPr lang="en-US" b="0" strike="sngStrike" dirty="0">
                <a:solidFill>
                  <a:srgbClr val="000000"/>
                </a:solidFill>
                <a:effectLst/>
                <a:latin typeface="Arial" panose="020B0604020202020204" pitchFamily="34" charset="0"/>
                <a:cs typeface="Arial" panose="020B0604020202020204" pitchFamily="34" charset="0"/>
              </a:rPr>
              <a:t>expo </a:t>
            </a:r>
            <a:r>
              <a:rPr lang="en-US" b="0" strike="sngStrike" dirty="0" err="1">
                <a:solidFill>
                  <a:srgbClr val="000000"/>
                </a:solidFill>
                <a:effectLst/>
                <a:latin typeface="Arial" panose="020B0604020202020204" pitchFamily="34" charset="0"/>
                <a:cs typeface="Arial" panose="020B0604020202020204" pitchFamily="34" charset="0"/>
              </a:rPr>
              <a:t>init</a:t>
            </a:r>
            <a:r>
              <a:rPr lang="en-US" b="0" strike="sngStrike" dirty="0">
                <a:solidFill>
                  <a:srgbClr val="000000"/>
                </a:solidFill>
                <a:effectLst/>
                <a:latin typeface="Arial" panose="020B0604020202020204" pitchFamily="34" charset="0"/>
                <a:cs typeface="Arial" panose="020B0604020202020204" pitchFamily="34" charset="0"/>
              </a:rPr>
              <a:t> my-mobile-app </a:t>
            </a:r>
            <a:br>
              <a:rPr lang="en-US" b="0" strike="sngStrike" dirty="0">
                <a:solidFill>
                  <a:srgbClr val="000000"/>
                </a:solidFill>
                <a:effectLst/>
                <a:latin typeface="Arial" panose="020B0604020202020204" pitchFamily="34" charset="0"/>
                <a:cs typeface="Arial" panose="020B0604020202020204" pitchFamily="34" charset="0"/>
              </a:rPr>
            </a:br>
            <a:r>
              <a:rPr lang="en-US" b="1" dirty="0" err="1">
                <a:solidFill>
                  <a:srgbClr val="000000"/>
                </a:solidFill>
                <a:latin typeface="Arial" panose="020B0604020202020204" pitchFamily="34" charset="0"/>
                <a:cs typeface="Arial" panose="020B0604020202020204" pitchFamily="34" charset="0"/>
              </a:rPr>
              <a:t>n</a:t>
            </a:r>
            <a:r>
              <a:rPr lang="en-US" b="1" dirty="0" err="1">
                <a:solidFill>
                  <a:srgbClr val="000000"/>
                </a:solidFill>
                <a:effectLst/>
                <a:latin typeface="Arial" panose="020B0604020202020204" pitchFamily="34" charset="0"/>
                <a:cs typeface="Arial" panose="020B0604020202020204" pitchFamily="34" charset="0"/>
              </a:rPr>
              <a:t>px</a:t>
            </a:r>
            <a:r>
              <a:rPr lang="en-US" b="1" dirty="0">
                <a:solidFill>
                  <a:srgbClr val="000000"/>
                </a:solidFill>
                <a:effectLst/>
                <a:latin typeface="Arial" panose="020B0604020202020204" pitchFamily="34" charset="0"/>
                <a:cs typeface="Arial" panose="020B0604020202020204" pitchFamily="34" charset="0"/>
              </a:rPr>
              <a:t> create-mobile-app  my-mobile-app</a:t>
            </a:r>
          </a:p>
          <a:p>
            <a:pPr lvl="1">
              <a:buFont typeface="Arial" panose="020B0604020202020204" pitchFamily="34" charset="0"/>
              <a:buChar char="•"/>
            </a:pPr>
            <a:r>
              <a:rPr lang="en-US" sz="2400" b="1" dirty="0">
                <a:solidFill>
                  <a:srgbClr val="000000"/>
                </a:solidFill>
                <a:effectLst/>
                <a:latin typeface="Arial" panose="020B0604020202020204" pitchFamily="34" charset="0"/>
                <a:cs typeface="Arial" panose="020B0604020202020204" pitchFamily="34" charset="0"/>
              </a:rPr>
              <a:t>cd my-mobile-app</a:t>
            </a:r>
          </a:p>
          <a:p>
            <a:pPr lvl="1">
              <a:buFont typeface="Arial" panose="020B0604020202020204" pitchFamily="34" charset="0"/>
              <a:buChar char="•"/>
            </a:pPr>
            <a:r>
              <a:rPr lang="en-US" b="1" dirty="0" err="1">
                <a:solidFill>
                  <a:srgbClr val="000000"/>
                </a:solidFill>
                <a:latin typeface="Arial" panose="020B0604020202020204" pitchFamily="34" charset="0"/>
                <a:cs typeface="Arial" panose="020B0604020202020204" pitchFamily="34" charset="0"/>
              </a:rPr>
              <a:t>n</a:t>
            </a:r>
            <a:r>
              <a:rPr lang="en-US" sz="2400" b="1" dirty="0" err="1">
                <a:solidFill>
                  <a:srgbClr val="000000"/>
                </a:solidFill>
                <a:effectLst/>
                <a:latin typeface="Arial" panose="020B0604020202020204" pitchFamily="34" charset="0"/>
                <a:cs typeface="Arial" panose="020B0604020202020204" pitchFamily="34" charset="0"/>
              </a:rPr>
              <a:t>px</a:t>
            </a:r>
            <a:r>
              <a:rPr lang="en-US" sz="2400" b="1" dirty="0">
                <a:solidFill>
                  <a:srgbClr val="000000"/>
                </a:solidFill>
                <a:effectLst/>
                <a:latin typeface="Arial" panose="020B0604020202020204" pitchFamily="34" charset="0"/>
                <a:cs typeface="Arial" panose="020B0604020202020204" pitchFamily="34" charset="0"/>
              </a:rPr>
              <a:t> expo start --tunnel</a:t>
            </a:r>
          </a:p>
          <a:p>
            <a:pPr>
              <a:buFont typeface="Arial" panose="020B0604020202020204" pitchFamily="34" charset="0"/>
              <a:buChar char="•"/>
            </a:pPr>
            <a:endParaRPr lang="en-US" sz="2400" b="0" dirty="0">
              <a:solidFill>
                <a:srgbClr val="000000"/>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6729D3AA-49BD-ABBC-6DB9-AF714B85B0CF}"/>
              </a:ext>
            </a:extLst>
          </p:cNvPr>
          <p:cNvPicPr>
            <a:picLocks noChangeAspect="1"/>
          </p:cNvPicPr>
          <p:nvPr/>
        </p:nvPicPr>
        <p:blipFill>
          <a:blip r:embed="rId2"/>
          <a:stretch>
            <a:fillRect/>
          </a:stretch>
        </p:blipFill>
        <p:spPr>
          <a:xfrm>
            <a:off x="416662" y="3369848"/>
            <a:ext cx="5037082" cy="2790507"/>
          </a:xfrm>
          <a:prstGeom prst="rect">
            <a:avLst/>
          </a:prstGeom>
          <a:ln>
            <a:solidFill>
              <a:schemeClr val="accent1">
                <a:shade val="95000"/>
                <a:satMod val="105000"/>
              </a:schemeClr>
            </a:solidFill>
          </a:ln>
        </p:spPr>
      </p:pic>
      <p:pic>
        <p:nvPicPr>
          <p:cNvPr id="5" name="Picture 4">
            <a:extLst>
              <a:ext uri="{FF2B5EF4-FFF2-40B4-BE49-F238E27FC236}">
                <a16:creationId xmlns:a16="http://schemas.microsoft.com/office/drawing/2014/main" id="{1B72404A-5CC7-26F3-F0B3-910B5EE6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898" y="1295400"/>
            <a:ext cx="2103120" cy="4567555"/>
          </a:xfrm>
          <a:prstGeom prst="rect">
            <a:avLst/>
          </a:prstGeom>
          <a:ln>
            <a:solidFill>
              <a:schemeClr val="accent1"/>
            </a:solidFill>
          </a:ln>
        </p:spPr>
      </p:pic>
    </p:spTree>
    <p:extLst>
      <p:ext uri="{BB962C8B-B14F-4D97-AF65-F5344CB8AC3E}">
        <p14:creationId xmlns:p14="http://schemas.microsoft.com/office/powerpoint/2010/main" val="379981590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MERN Stack for Mobile App</a:t>
            </a:r>
            <a:br>
              <a:rPr lang="en-US" dirty="0"/>
            </a:br>
            <a:endParaRPr lang="en-US" dirty="0">
              <a:cs typeface="Arial"/>
            </a:endParaRPr>
          </a:p>
        </p:txBody>
      </p:sp>
      <p:grpSp>
        <p:nvGrpSpPr>
          <p:cNvPr id="18" name="Group 17">
            <a:extLst>
              <a:ext uri="{FF2B5EF4-FFF2-40B4-BE49-F238E27FC236}">
                <a16:creationId xmlns:a16="http://schemas.microsoft.com/office/drawing/2014/main" id="{75C20AE4-11DC-C8D7-66D2-FDDECD758656}"/>
              </a:ext>
            </a:extLst>
          </p:cNvPr>
          <p:cNvGrpSpPr/>
          <p:nvPr/>
        </p:nvGrpSpPr>
        <p:grpSpPr>
          <a:xfrm>
            <a:off x="162719" y="1573411"/>
            <a:ext cx="8818562" cy="3711178"/>
            <a:chOff x="162720" y="1253490"/>
            <a:chExt cx="8818562" cy="3711178"/>
          </a:xfrm>
        </p:grpSpPr>
        <p:sp>
          <p:nvSpPr>
            <p:cNvPr id="15" name="Arrow: Left-Right 14">
              <a:extLst>
                <a:ext uri="{FF2B5EF4-FFF2-40B4-BE49-F238E27FC236}">
                  <a16:creationId xmlns:a16="http://schemas.microsoft.com/office/drawing/2014/main" id="{53A0D659-470B-0C45-8D56-D31FF4D42910}"/>
                </a:ext>
              </a:extLst>
            </p:cNvPr>
            <p:cNvSpPr/>
            <p:nvPr/>
          </p:nvSpPr>
          <p:spPr>
            <a:xfrm>
              <a:off x="2800350" y="2880836"/>
              <a:ext cx="3563938" cy="5481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03DED80-E2FF-241A-3B67-4018136177F2}"/>
                </a:ext>
              </a:extLst>
            </p:cNvPr>
            <p:cNvGrpSpPr/>
            <p:nvPr/>
          </p:nvGrpSpPr>
          <p:grpSpPr>
            <a:xfrm>
              <a:off x="496889" y="1852612"/>
              <a:ext cx="2303463" cy="2837498"/>
              <a:chOff x="1106487" y="1852612"/>
              <a:chExt cx="2303463" cy="2837498"/>
            </a:xfrm>
          </p:grpSpPr>
          <p:sp>
            <p:nvSpPr>
              <p:cNvPr id="6" name="Rectangle 5">
                <a:extLst>
                  <a:ext uri="{FF2B5EF4-FFF2-40B4-BE49-F238E27FC236}">
                    <a16:creationId xmlns:a16="http://schemas.microsoft.com/office/drawing/2014/main" id="{FB797627-5715-F800-B548-3E55C2B09CAB}"/>
                  </a:ext>
                </a:extLst>
              </p:cNvPr>
              <p:cNvSpPr/>
              <p:nvPr/>
            </p:nvSpPr>
            <p:spPr>
              <a:xfrm>
                <a:off x="1106487" y="3909060"/>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Node</a:t>
                </a:r>
              </a:p>
            </p:txBody>
          </p:sp>
          <p:sp>
            <p:nvSpPr>
              <p:cNvPr id="7" name="Rectangle 6">
                <a:extLst>
                  <a:ext uri="{FF2B5EF4-FFF2-40B4-BE49-F238E27FC236}">
                    <a16:creationId xmlns:a16="http://schemas.microsoft.com/office/drawing/2014/main" id="{5D7C0BF3-CB27-3BD6-6791-4AF12CBCE12D}"/>
                  </a:ext>
                </a:extLst>
              </p:cNvPr>
              <p:cNvSpPr/>
              <p:nvPr/>
            </p:nvSpPr>
            <p:spPr>
              <a:xfrm>
                <a:off x="1106487" y="1852612"/>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React Native</a:t>
                </a:r>
              </a:p>
            </p:txBody>
          </p:sp>
          <p:sp>
            <p:nvSpPr>
              <p:cNvPr id="8" name="Rectangle 7">
                <a:extLst>
                  <a:ext uri="{FF2B5EF4-FFF2-40B4-BE49-F238E27FC236}">
                    <a16:creationId xmlns:a16="http://schemas.microsoft.com/office/drawing/2014/main" id="{4B7FACF5-7438-454C-1A7B-FE8408E7DFE9}"/>
                  </a:ext>
                </a:extLst>
              </p:cNvPr>
              <p:cNvSpPr/>
              <p:nvPr/>
            </p:nvSpPr>
            <p:spPr>
              <a:xfrm>
                <a:off x="1106487" y="2880836"/>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React</a:t>
                </a:r>
              </a:p>
            </p:txBody>
          </p:sp>
        </p:grpSp>
        <p:grpSp>
          <p:nvGrpSpPr>
            <p:cNvPr id="12" name="Group 11">
              <a:extLst>
                <a:ext uri="{FF2B5EF4-FFF2-40B4-BE49-F238E27FC236}">
                  <a16:creationId xmlns:a16="http://schemas.microsoft.com/office/drawing/2014/main" id="{BD692AE6-C548-E59C-6F68-BC4B742B80E2}"/>
                </a:ext>
              </a:extLst>
            </p:cNvPr>
            <p:cNvGrpSpPr/>
            <p:nvPr/>
          </p:nvGrpSpPr>
          <p:grpSpPr>
            <a:xfrm>
              <a:off x="6343651" y="1852612"/>
              <a:ext cx="2303463" cy="2837498"/>
              <a:chOff x="6316662" y="1852612"/>
              <a:chExt cx="2303463" cy="2837498"/>
            </a:xfrm>
          </p:grpSpPr>
          <p:sp>
            <p:nvSpPr>
              <p:cNvPr id="9" name="Rectangle 8">
                <a:extLst>
                  <a:ext uri="{FF2B5EF4-FFF2-40B4-BE49-F238E27FC236}">
                    <a16:creationId xmlns:a16="http://schemas.microsoft.com/office/drawing/2014/main" id="{31B5CE53-DC73-8ECE-8AC1-4785DC5EAC98}"/>
                  </a:ext>
                </a:extLst>
              </p:cNvPr>
              <p:cNvSpPr/>
              <p:nvPr/>
            </p:nvSpPr>
            <p:spPr>
              <a:xfrm>
                <a:off x="6316662" y="3909060"/>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Node</a:t>
                </a:r>
              </a:p>
            </p:txBody>
          </p:sp>
          <p:sp>
            <p:nvSpPr>
              <p:cNvPr id="10" name="Rectangle 9">
                <a:extLst>
                  <a:ext uri="{FF2B5EF4-FFF2-40B4-BE49-F238E27FC236}">
                    <a16:creationId xmlns:a16="http://schemas.microsoft.com/office/drawing/2014/main" id="{AD87AC04-1F89-C9E4-D252-FC38F7627095}"/>
                  </a:ext>
                </a:extLst>
              </p:cNvPr>
              <p:cNvSpPr/>
              <p:nvPr/>
            </p:nvSpPr>
            <p:spPr>
              <a:xfrm>
                <a:off x="6316662" y="2880836"/>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Express</a:t>
                </a:r>
              </a:p>
            </p:txBody>
          </p:sp>
          <p:sp>
            <p:nvSpPr>
              <p:cNvPr id="11" name="Rectangle 10">
                <a:extLst>
                  <a:ext uri="{FF2B5EF4-FFF2-40B4-BE49-F238E27FC236}">
                    <a16:creationId xmlns:a16="http://schemas.microsoft.com/office/drawing/2014/main" id="{68AFB11A-66D8-39C5-5A1E-9BEF345FD368}"/>
                  </a:ext>
                </a:extLst>
              </p:cNvPr>
              <p:cNvSpPr/>
              <p:nvPr/>
            </p:nvSpPr>
            <p:spPr>
              <a:xfrm>
                <a:off x="6316662" y="1852612"/>
                <a:ext cx="230346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MongoDB</a:t>
                </a:r>
              </a:p>
            </p:txBody>
          </p:sp>
        </p:grpSp>
        <p:sp>
          <p:nvSpPr>
            <p:cNvPr id="14" name="Thought Bubble: Cloud 13">
              <a:extLst>
                <a:ext uri="{FF2B5EF4-FFF2-40B4-BE49-F238E27FC236}">
                  <a16:creationId xmlns:a16="http://schemas.microsoft.com/office/drawing/2014/main" id="{106A1CA5-5130-76A3-6E00-9DB22DECFE4E}"/>
                </a:ext>
              </a:extLst>
            </p:cNvPr>
            <p:cNvSpPr/>
            <p:nvPr/>
          </p:nvSpPr>
          <p:spPr>
            <a:xfrm>
              <a:off x="3468689" y="2128004"/>
              <a:ext cx="2495548" cy="1864876"/>
            </a:xfrm>
            <a:prstGeom prst="cloudCallout">
              <a:avLst>
                <a:gd name="adj1" fmla="val -24537"/>
                <a:gd name="adj2" fmla="val 24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HTTP/HTTPS</a:t>
              </a:r>
            </a:p>
          </p:txBody>
        </p:sp>
        <p:sp>
          <p:nvSpPr>
            <p:cNvPr id="16" name="Rectangle: Rounded Corners 15">
              <a:extLst>
                <a:ext uri="{FF2B5EF4-FFF2-40B4-BE49-F238E27FC236}">
                  <a16:creationId xmlns:a16="http://schemas.microsoft.com/office/drawing/2014/main" id="{8312281D-88AB-A0D5-FCBD-82C114376C27}"/>
                </a:ext>
              </a:extLst>
            </p:cNvPr>
            <p:cNvSpPr/>
            <p:nvPr/>
          </p:nvSpPr>
          <p:spPr>
            <a:xfrm>
              <a:off x="162720" y="1253490"/>
              <a:ext cx="2971800" cy="3619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Frontend</a:t>
              </a:r>
            </a:p>
          </p:txBody>
        </p:sp>
        <p:sp>
          <p:nvSpPr>
            <p:cNvPr id="17" name="Rectangle: Rounded Corners 16">
              <a:extLst>
                <a:ext uri="{FF2B5EF4-FFF2-40B4-BE49-F238E27FC236}">
                  <a16:creationId xmlns:a16="http://schemas.microsoft.com/office/drawing/2014/main" id="{DFEFC415-85B1-8C4C-875A-0907FA31C300}"/>
                </a:ext>
              </a:extLst>
            </p:cNvPr>
            <p:cNvSpPr/>
            <p:nvPr/>
          </p:nvSpPr>
          <p:spPr>
            <a:xfrm>
              <a:off x="6009482" y="1345168"/>
              <a:ext cx="2971800" cy="3619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Backend</a:t>
              </a:r>
            </a:p>
          </p:txBody>
        </p:sp>
      </p:grpSp>
    </p:spTree>
    <p:extLst>
      <p:ext uri="{BB962C8B-B14F-4D97-AF65-F5344CB8AC3E}">
        <p14:creationId xmlns:p14="http://schemas.microsoft.com/office/powerpoint/2010/main" val="1500246536"/>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B9E837-6E39-BB3E-4922-2F0AB5E8C231}"/>
              </a:ext>
            </a:extLst>
          </p:cNvPr>
          <p:cNvPicPr>
            <a:picLocks noChangeAspect="1"/>
          </p:cNvPicPr>
          <p:nvPr/>
        </p:nvPicPr>
        <p:blipFill>
          <a:blip r:embed="rId2"/>
          <a:stretch>
            <a:fillRect/>
          </a:stretch>
        </p:blipFill>
        <p:spPr>
          <a:xfrm>
            <a:off x="2389846" y="2819158"/>
            <a:ext cx="6658904" cy="3439005"/>
          </a:xfrm>
          <a:prstGeom prst="rect">
            <a:avLst/>
          </a:prstGeom>
          <a:ln>
            <a:solidFill>
              <a:schemeClr val="accent1">
                <a:shade val="95000"/>
                <a:satMod val="105000"/>
              </a:schemeClr>
            </a:solidFill>
          </a:ln>
        </p:spPr>
      </p:pic>
      <p:sp>
        <p:nvSpPr>
          <p:cNvPr id="2" name="Title 1"/>
          <p:cNvSpPr>
            <a:spLocks noGrp="1"/>
          </p:cNvSpPr>
          <p:nvPr>
            <p:ph type="title"/>
          </p:nvPr>
        </p:nvSpPr>
        <p:spPr/>
        <p:txBody>
          <a:bodyPr/>
          <a:lstStyle/>
          <a:p>
            <a:r>
              <a:rPr lang="en-US" dirty="0"/>
              <a:t>Markdown Continues</a:t>
            </a:r>
          </a:p>
        </p:txBody>
      </p:sp>
      <p:pic>
        <p:nvPicPr>
          <p:cNvPr id="9" name="Picture 8">
            <a:extLst>
              <a:ext uri="{FF2B5EF4-FFF2-40B4-BE49-F238E27FC236}">
                <a16:creationId xmlns:a16="http://schemas.microsoft.com/office/drawing/2014/main" id="{6231E4B8-868C-F0EC-BD63-84275FB32519}"/>
              </a:ext>
            </a:extLst>
          </p:cNvPr>
          <p:cNvPicPr>
            <a:picLocks noChangeAspect="1"/>
          </p:cNvPicPr>
          <p:nvPr/>
        </p:nvPicPr>
        <p:blipFill>
          <a:blip r:embed="rId3"/>
          <a:stretch>
            <a:fillRect/>
          </a:stretch>
        </p:blipFill>
        <p:spPr>
          <a:xfrm>
            <a:off x="304800" y="971308"/>
            <a:ext cx="6296904" cy="3467584"/>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315782993"/>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131F-9191-89D9-EF67-B3E2BD631B34}"/>
              </a:ext>
            </a:extLst>
          </p:cNvPr>
          <p:cNvSpPr>
            <a:spLocks noGrp="1"/>
          </p:cNvSpPr>
          <p:nvPr>
            <p:ph type="title"/>
          </p:nvPr>
        </p:nvSpPr>
        <p:spPr>
          <a:xfrm>
            <a:off x="349045" y="334296"/>
            <a:ext cx="8445910" cy="900144"/>
          </a:xfrm>
        </p:spPr>
        <p:txBody>
          <a:bodyPr/>
          <a:lstStyle/>
          <a:p>
            <a:r>
              <a:rPr lang="en-US" sz="3200" dirty="0"/>
              <a:t>Evaluation by Checklist: </a:t>
            </a:r>
            <a:br>
              <a:rPr lang="en-US" sz="3200" dirty="0"/>
            </a:br>
            <a:r>
              <a:rPr lang="en-US" sz="3200" dirty="0"/>
              <a:t>Platforms, Engines,  &amp; Tools</a:t>
            </a:r>
          </a:p>
        </p:txBody>
      </p:sp>
      <p:graphicFrame>
        <p:nvGraphicFramePr>
          <p:cNvPr id="4" name="Table 4">
            <a:extLst>
              <a:ext uri="{FF2B5EF4-FFF2-40B4-BE49-F238E27FC236}">
                <a16:creationId xmlns:a16="http://schemas.microsoft.com/office/drawing/2014/main" id="{CBE76541-0709-5A1C-B099-94356C407581}"/>
              </a:ext>
            </a:extLst>
          </p:cNvPr>
          <p:cNvGraphicFramePr>
            <a:graphicFrameLocks noGrp="1"/>
          </p:cNvGraphicFramePr>
          <p:nvPr>
            <p:ph idx="1"/>
            <p:extLst>
              <p:ext uri="{D42A27DB-BD31-4B8C-83A1-F6EECF244321}">
                <p14:modId xmlns:p14="http://schemas.microsoft.com/office/powerpoint/2010/main" val="1079613873"/>
              </p:ext>
            </p:extLst>
          </p:nvPr>
        </p:nvGraphicFramePr>
        <p:xfrm>
          <a:off x="539750" y="1716548"/>
          <a:ext cx="8064500" cy="4074160"/>
        </p:xfrm>
        <a:graphic>
          <a:graphicData uri="http://schemas.openxmlformats.org/drawingml/2006/table">
            <a:tbl>
              <a:tblPr firstRow="1" bandRow="1">
                <a:tableStyleId>{5C22544A-7EE6-4342-B048-85BDC9FD1C3A}</a:tableStyleId>
              </a:tblPr>
              <a:tblGrid>
                <a:gridCol w="1397205">
                  <a:extLst>
                    <a:ext uri="{9D8B030D-6E8A-4147-A177-3AD203B41FA5}">
                      <a16:colId xmlns:a16="http://schemas.microsoft.com/office/drawing/2014/main" val="491901973"/>
                    </a:ext>
                  </a:extLst>
                </a:gridCol>
                <a:gridCol w="2782529">
                  <a:extLst>
                    <a:ext uri="{9D8B030D-6E8A-4147-A177-3AD203B41FA5}">
                      <a16:colId xmlns:a16="http://schemas.microsoft.com/office/drawing/2014/main" val="2002989146"/>
                    </a:ext>
                  </a:extLst>
                </a:gridCol>
                <a:gridCol w="3884766">
                  <a:extLst>
                    <a:ext uri="{9D8B030D-6E8A-4147-A177-3AD203B41FA5}">
                      <a16:colId xmlns:a16="http://schemas.microsoft.com/office/drawing/2014/main" val="155937046"/>
                    </a:ext>
                  </a:extLst>
                </a:gridCol>
              </a:tblGrid>
              <a:tr h="0">
                <a:tc>
                  <a:txBody>
                    <a:bodyPr/>
                    <a:lstStyle/>
                    <a:p>
                      <a:pPr algn="ctr"/>
                      <a:r>
                        <a:rPr lang="en-US" dirty="0"/>
                        <a:t>Type</a:t>
                      </a:r>
                    </a:p>
                  </a:txBody>
                  <a:tcPr/>
                </a:tc>
                <a:tc>
                  <a:txBody>
                    <a:bodyPr/>
                    <a:lstStyle/>
                    <a:p>
                      <a:pPr algn="ctr"/>
                      <a:r>
                        <a:rPr lang="en-US" dirty="0"/>
                        <a:t>Item</a:t>
                      </a:r>
                    </a:p>
                  </a:txBody>
                  <a:tcPr/>
                </a:tc>
                <a:tc>
                  <a:txBody>
                    <a:bodyPr/>
                    <a:lstStyle/>
                    <a:p>
                      <a:pPr algn="ctr"/>
                      <a:r>
                        <a:rPr lang="en-US" dirty="0"/>
                        <a:t>Description</a:t>
                      </a:r>
                    </a:p>
                  </a:txBody>
                  <a:tcPr/>
                </a:tc>
                <a:extLst>
                  <a:ext uri="{0D108BD9-81ED-4DB2-BD59-A6C34878D82A}">
                    <a16:rowId xmlns:a16="http://schemas.microsoft.com/office/drawing/2014/main" val="1397458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Platforms</a:t>
                      </a:r>
                    </a:p>
                  </a:txBody>
                  <a:tcPr/>
                </a:tc>
                <a:tc>
                  <a:txBody>
                    <a:bodyPr/>
                    <a:lstStyle/>
                    <a:p>
                      <a:r>
                        <a:rPr lang="en-US" dirty="0"/>
                        <a:t>GitHub</a:t>
                      </a:r>
                    </a:p>
                  </a:txBody>
                  <a:tcPr/>
                </a:tc>
                <a:tc>
                  <a:txBody>
                    <a:bodyPr/>
                    <a:lstStyle/>
                    <a:p>
                      <a:r>
                        <a:rPr lang="en-US" dirty="0"/>
                        <a:t>Version control &amp; collaboration</a:t>
                      </a:r>
                    </a:p>
                  </a:txBody>
                  <a:tcPr/>
                </a:tc>
                <a:extLst>
                  <a:ext uri="{0D108BD9-81ED-4DB2-BD59-A6C34878D82A}">
                    <a16:rowId xmlns:a16="http://schemas.microsoft.com/office/drawing/2014/main" val="28711735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GitHub </a:t>
                      </a:r>
                      <a:r>
                        <a:rPr lang="en-US" dirty="0" err="1"/>
                        <a:t>Codespaces</a:t>
                      </a:r>
                      <a:endParaRPr lang="en-US" dirty="0"/>
                    </a:p>
                  </a:txBody>
                  <a:tcPr/>
                </a:tc>
                <a:tc>
                  <a:txBody>
                    <a:bodyPr/>
                    <a:lstStyle/>
                    <a:p>
                      <a:r>
                        <a:rPr lang="en-US" dirty="0"/>
                        <a:t>Cloud-based  development</a:t>
                      </a:r>
                    </a:p>
                  </a:txBody>
                  <a:tcPr/>
                </a:tc>
                <a:extLst>
                  <a:ext uri="{0D108BD9-81ED-4DB2-BD59-A6C34878D82A}">
                    <a16:rowId xmlns:a16="http://schemas.microsoft.com/office/drawing/2014/main" val="3290573949"/>
                  </a:ext>
                </a:extLst>
              </a:tr>
              <a:tr h="370840">
                <a:tc>
                  <a:txBody>
                    <a:bodyPr/>
                    <a:lstStyle/>
                    <a:p>
                      <a:endParaRPr lang="en-US" dirty="0"/>
                    </a:p>
                  </a:txBody>
                  <a:tcPr/>
                </a:tc>
                <a:tc>
                  <a:txBody>
                    <a:bodyPr/>
                    <a:lstStyle/>
                    <a:p>
                      <a:r>
                        <a:rPr lang="en-US" dirty="0"/>
                        <a:t>Linux</a:t>
                      </a:r>
                    </a:p>
                  </a:txBody>
                  <a:tcPr/>
                </a:tc>
                <a:tc>
                  <a:txBody>
                    <a:bodyPr/>
                    <a:lstStyle/>
                    <a:p>
                      <a:r>
                        <a:rPr lang="en-US" dirty="0"/>
                        <a:t>OS</a:t>
                      </a:r>
                    </a:p>
                  </a:txBody>
                  <a:tcPr/>
                </a:tc>
                <a:extLst>
                  <a:ext uri="{0D108BD9-81ED-4DB2-BD59-A6C34878D82A}">
                    <a16:rowId xmlns:a16="http://schemas.microsoft.com/office/drawing/2014/main" val="37580770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Engines</a:t>
                      </a:r>
                    </a:p>
                  </a:txBody>
                  <a:tcPr/>
                </a:tc>
                <a:tc>
                  <a:txBody>
                    <a:bodyPr/>
                    <a:lstStyle/>
                    <a:p>
                      <a:r>
                        <a:rPr lang="en-US" dirty="0"/>
                        <a:t>Docker</a:t>
                      </a:r>
                    </a:p>
                  </a:txBody>
                  <a:tcPr/>
                </a:tc>
                <a:tc>
                  <a:txBody>
                    <a:bodyPr/>
                    <a:lstStyle/>
                    <a:p>
                      <a:r>
                        <a:rPr lang="en-US" dirty="0"/>
                        <a:t>Container Engine</a:t>
                      </a:r>
                    </a:p>
                  </a:txBody>
                  <a:tcPr/>
                </a:tc>
                <a:extLst>
                  <a:ext uri="{0D108BD9-81ED-4DB2-BD59-A6C34878D82A}">
                    <a16:rowId xmlns:a16="http://schemas.microsoft.com/office/drawing/2014/main" val="3187619926"/>
                  </a:ext>
                </a:extLst>
              </a:tr>
              <a:tr h="370840">
                <a:tc>
                  <a:txBody>
                    <a:bodyPr/>
                    <a:lstStyle/>
                    <a:p>
                      <a:endParaRPr lang="en-US" dirty="0"/>
                    </a:p>
                  </a:txBody>
                  <a:tcPr/>
                </a:tc>
                <a:tc>
                  <a:txBody>
                    <a:bodyPr/>
                    <a:lstStyle/>
                    <a:p>
                      <a:r>
                        <a:rPr lang="en-US" dirty="0"/>
                        <a:t>node</a:t>
                      </a:r>
                    </a:p>
                  </a:txBody>
                  <a:tcPr/>
                </a:tc>
                <a:tc>
                  <a:txBody>
                    <a:bodyPr/>
                    <a:lstStyle/>
                    <a:p>
                      <a:r>
                        <a:rPr lang="en-US" dirty="0"/>
                        <a:t>JavaScript (JS) engine</a:t>
                      </a:r>
                    </a:p>
                  </a:txBody>
                  <a:tcPr/>
                </a:tc>
                <a:extLst>
                  <a:ext uri="{0D108BD9-81ED-4DB2-BD59-A6C34878D82A}">
                    <a16:rowId xmlns:a16="http://schemas.microsoft.com/office/drawing/2014/main" val="2440453991"/>
                  </a:ext>
                </a:extLst>
              </a:tr>
              <a:tr h="370840">
                <a:tc>
                  <a:txBody>
                    <a:bodyPr/>
                    <a:lstStyle/>
                    <a:p>
                      <a:endParaRPr lang="en-US" dirty="0"/>
                    </a:p>
                  </a:txBody>
                  <a:tcPr/>
                </a:tc>
                <a:tc>
                  <a:txBody>
                    <a:bodyPr/>
                    <a:lstStyle/>
                    <a:p>
                      <a:r>
                        <a:rPr lang="en-US" dirty="0"/>
                        <a:t>MongoDB Atlas</a:t>
                      </a:r>
                    </a:p>
                  </a:txBody>
                  <a:tcPr/>
                </a:tc>
                <a:tc>
                  <a:txBody>
                    <a:bodyPr/>
                    <a:lstStyle/>
                    <a:p>
                      <a:r>
                        <a:rPr lang="en-US" dirty="0"/>
                        <a:t>Cloud NoSQL DBMS</a:t>
                      </a:r>
                    </a:p>
                  </a:txBody>
                  <a:tcPr/>
                </a:tc>
                <a:extLst>
                  <a:ext uri="{0D108BD9-81ED-4DB2-BD59-A6C34878D82A}">
                    <a16:rowId xmlns:a16="http://schemas.microsoft.com/office/drawing/2014/main" val="2194499685"/>
                  </a:ext>
                </a:extLst>
              </a:tr>
              <a:tr h="370840">
                <a:tc>
                  <a:txBody>
                    <a:bodyPr/>
                    <a:lstStyle/>
                    <a:p>
                      <a:r>
                        <a:rPr lang="en-US" dirty="0"/>
                        <a:t>Tools</a:t>
                      </a:r>
                    </a:p>
                  </a:txBody>
                  <a:tcPr/>
                </a:tc>
                <a:tc>
                  <a:txBody>
                    <a:bodyPr/>
                    <a:lstStyle/>
                    <a:p>
                      <a:r>
                        <a:rPr lang="en-US" dirty="0"/>
                        <a:t>VS Code Browser</a:t>
                      </a:r>
                    </a:p>
                  </a:txBody>
                  <a:tcPr/>
                </a:tc>
                <a:tc>
                  <a:txBody>
                    <a:bodyPr/>
                    <a:lstStyle/>
                    <a:p>
                      <a:r>
                        <a:rPr lang="en-US" dirty="0"/>
                        <a:t>Web script programming</a:t>
                      </a:r>
                    </a:p>
                  </a:txBody>
                  <a:tcPr/>
                </a:tc>
                <a:extLst>
                  <a:ext uri="{0D108BD9-81ED-4DB2-BD59-A6C34878D82A}">
                    <a16:rowId xmlns:a16="http://schemas.microsoft.com/office/drawing/2014/main" val="220399249"/>
                  </a:ext>
                </a:extLst>
              </a:tr>
              <a:tr h="370840">
                <a:tc>
                  <a:txBody>
                    <a:bodyPr/>
                    <a:lstStyle/>
                    <a:p>
                      <a:endParaRPr lang="en-US" dirty="0"/>
                    </a:p>
                  </a:txBody>
                  <a:tcPr/>
                </a:tc>
                <a:tc>
                  <a:txBody>
                    <a:bodyPr/>
                    <a:lstStyle/>
                    <a:p>
                      <a:r>
                        <a:rPr lang="en-US" dirty="0"/>
                        <a:t>Expo Go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Expo for mobile phone</a:t>
                      </a:r>
                    </a:p>
                  </a:txBody>
                  <a:tcPr/>
                </a:tc>
                <a:extLst>
                  <a:ext uri="{0D108BD9-81ED-4DB2-BD59-A6C34878D82A}">
                    <a16:rowId xmlns:a16="http://schemas.microsoft.com/office/drawing/2014/main" val="1936518690"/>
                  </a:ext>
                </a:extLst>
              </a:tr>
              <a:tr h="370840">
                <a:tc>
                  <a:txBody>
                    <a:bodyPr/>
                    <a:lstStyle/>
                    <a:p>
                      <a:endParaRPr lang="en-US" dirty="0"/>
                    </a:p>
                  </a:txBody>
                  <a:tcPr/>
                </a:tc>
                <a:tc>
                  <a:txBody>
                    <a:bodyPr/>
                    <a:lstStyle/>
                    <a:p>
                      <a:r>
                        <a:rPr lang="en-US" dirty="0"/>
                        <a:t>Chrome, Being, 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browsers</a:t>
                      </a:r>
                    </a:p>
                  </a:txBody>
                  <a:tcPr/>
                </a:tc>
                <a:extLst>
                  <a:ext uri="{0D108BD9-81ED-4DB2-BD59-A6C34878D82A}">
                    <a16:rowId xmlns:a16="http://schemas.microsoft.com/office/drawing/2014/main" val="47571660"/>
                  </a:ext>
                </a:extLst>
              </a:tr>
              <a:tr h="370840">
                <a:tc>
                  <a:txBody>
                    <a:bodyPr/>
                    <a:lstStyle/>
                    <a:p>
                      <a:endParaRPr lang="en-US" dirty="0"/>
                    </a:p>
                  </a:txBody>
                  <a:tcPr/>
                </a:tc>
                <a:tc>
                  <a:txBody>
                    <a:bodyPr/>
                    <a:lstStyle/>
                    <a:p>
                      <a:r>
                        <a:rPr lang="en-US" dirty="0"/>
                        <a:t>Expo Snack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Expo for web</a:t>
                      </a:r>
                    </a:p>
                  </a:txBody>
                  <a:tcPr/>
                </a:tc>
                <a:extLst>
                  <a:ext uri="{0D108BD9-81ED-4DB2-BD59-A6C34878D82A}">
                    <a16:rowId xmlns:a16="http://schemas.microsoft.com/office/drawing/2014/main" val="475598831"/>
                  </a:ext>
                </a:extLst>
              </a:tr>
            </a:tbl>
          </a:graphicData>
        </a:graphic>
      </p:graphicFrame>
    </p:spTree>
    <p:extLst>
      <p:ext uri="{BB962C8B-B14F-4D97-AF65-F5344CB8AC3E}">
        <p14:creationId xmlns:p14="http://schemas.microsoft.com/office/powerpoint/2010/main" val="2123444709"/>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131F-9191-89D9-EF67-B3E2BD631B34}"/>
              </a:ext>
            </a:extLst>
          </p:cNvPr>
          <p:cNvSpPr>
            <a:spLocks noGrp="1"/>
          </p:cNvSpPr>
          <p:nvPr>
            <p:ph type="title"/>
          </p:nvPr>
        </p:nvSpPr>
        <p:spPr>
          <a:xfrm>
            <a:off x="539750" y="304800"/>
            <a:ext cx="8299450" cy="1138084"/>
          </a:xfrm>
        </p:spPr>
        <p:txBody>
          <a:bodyPr/>
          <a:lstStyle/>
          <a:p>
            <a:r>
              <a:rPr lang="en-US" sz="3600" dirty="0"/>
              <a:t>Evaluation by Checklist:</a:t>
            </a:r>
            <a:br>
              <a:rPr lang="en-US" dirty="0"/>
            </a:br>
            <a:r>
              <a:rPr lang="en-US" dirty="0"/>
              <a:t>Languages &amp; Frameworks/Libraries</a:t>
            </a:r>
          </a:p>
        </p:txBody>
      </p:sp>
      <p:graphicFrame>
        <p:nvGraphicFramePr>
          <p:cNvPr id="4" name="Table 4">
            <a:extLst>
              <a:ext uri="{FF2B5EF4-FFF2-40B4-BE49-F238E27FC236}">
                <a16:creationId xmlns:a16="http://schemas.microsoft.com/office/drawing/2014/main" id="{CBE76541-0709-5A1C-B099-94356C407581}"/>
              </a:ext>
            </a:extLst>
          </p:cNvPr>
          <p:cNvGraphicFramePr>
            <a:graphicFrameLocks noGrp="1"/>
          </p:cNvGraphicFramePr>
          <p:nvPr>
            <p:ph idx="1"/>
            <p:extLst>
              <p:ext uri="{D42A27DB-BD31-4B8C-83A1-F6EECF244321}">
                <p14:modId xmlns:p14="http://schemas.microsoft.com/office/powerpoint/2010/main" val="2701740034"/>
              </p:ext>
            </p:extLst>
          </p:nvPr>
        </p:nvGraphicFramePr>
        <p:xfrm>
          <a:off x="539750" y="1511710"/>
          <a:ext cx="8064500" cy="4719320"/>
        </p:xfrm>
        <a:graphic>
          <a:graphicData uri="http://schemas.openxmlformats.org/drawingml/2006/table">
            <a:tbl>
              <a:tblPr firstRow="1" bandRow="1">
                <a:tableStyleId>{5C22544A-7EE6-4342-B048-85BDC9FD1C3A}</a:tableStyleId>
              </a:tblPr>
              <a:tblGrid>
                <a:gridCol w="1604194">
                  <a:extLst>
                    <a:ext uri="{9D8B030D-6E8A-4147-A177-3AD203B41FA5}">
                      <a16:colId xmlns:a16="http://schemas.microsoft.com/office/drawing/2014/main" val="446727469"/>
                    </a:ext>
                  </a:extLst>
                </a:gridCol>
                <a:gridCol w="1700469">
                  <a:extLst>
                    <a:ext uri="{9D8B030D-6E8A-4147-A177-3AD203B41FA5}">
                      <a16:colId xmlns:a16="http://schemas.microsoft.com/office/drawing/2014/main" val="2002989146"/>
                    </a:ext>
                  </a:extLst>
                </a:gridCol>
                <a:gridCol w="4759837">
                  <a:extLst>
                    <a:ext uri="{9D8B030D-6E8A-4147-A177-3AD203B41FA5}">
                      <a16:colId xmlns:a16="http://schemas.microsoft.com/office/drawing/2014/main" val="155937046"/>
                    </a:ext>
                  </a:extLst>
                </a:gridCol>
              </a:tblGrid>
              <a:tr h="370840">
                <a:tc>
                  <a:txBody>
                    <a:bodyPr/>
                    <a:lstStyle/>
                    <a:p>
                      <a:pPr algn="ctr"/>
                      <a:r>
                        <a:rPr lang="en-US" dirty="0"/>
                        <a:t>Type</a:t>
                      </a:r>
                    </a:p>
                  </a:txBody>
                  <a:tcPr/>
                </a:tc>
                <a:tc>
                  <a:txBody>
                    <a:bodyPr/>
                    <a:lstStyle/>
                    <a:p>
                      <a:pPr algn="ctr"/>
                      <a:r>
                        <a:rPr lang="en-US" dirty="0"/>
                        <a:t>Item</a:t>
                      </a:r>
                    </a:p>
                  </a:txBody>
                  <a:tcPr/>
                </a:tc>
                <a:tc>
                  <a:txBody>
                    <a:bodyPr/>
                    <a:lstStyle/>
                    <a:p>
                      <a:pPr algn="ctr"/>
                      <a:r>
                        <a:rPr lang="en-US" dirty="0"/>
                        <a:t>Description</a:t>
                      </a:r>
                    </a:p>
                  </a:txBody>
                  <a:tcPr/>
                </a:tc>
                <a:extLst>
                  <a:ext uri="{0D108BD9-81ED-4DB2-BD59-A6C34878D82A}">
                    <a16:rowId xmlns:a16="http://schemas.microsoft.com/office/drawing/2014/main" val="1397458392"/>
                  </a:ext>
                </a:extLst>
              </a:tr>
              <a:tr h="370840">
                <a:tc>
                  <a:txBody>
                    <a:bodyPr/>
                    <a:lstStyle/>
                    <a:p>
                      <a:pPr algn="l"/>
                      <a:r>
                        <a:rPr lang="en-US" dirty="0"/>
                        <a:t>Languages</a:t>
                      </a:r>
                    </a:p>
                  </a:txBody>
                  <a:tcPr/>
                </a:tc>
                <a:tc>
                  <a:txBody>
                    <a:bodyPr/>
                    <a:lstStyle/>
                    <a:p>
                      <a:r>
                        <a:rPr lang="en-US" dirty="0"/>
                        <a:t>JavaScript ES6</a:t>
                      </a:r>
                    </a:p>
                  </a:txBody>
                  <a:tcPr/>
                </a:tc>
                <a:tc>
                  <a:txBody>
                    <a:bodyPr/>
                    <a:lstStyle/>
                    <a:p>
                      <a:r>
                        <a:rPr lang="en-US" dirty="0"/>
                        <a:t>Web script programming</a:t>
                      </a:r>
                    </a:p>
                  </a:txBody>
                  <a:tcPr/>
                </a:tc>
                <a:extLst>
                  <a:ext uri="{0D108BD9-81ED-4DB2-BD59-A6C34878D82A}">
                    <a16:rowId xmlns:a16="http://schemas.microsoft.com/office/drawing/2014/main" val="2871173509"/>
                  </a:ext>
                </a:extLst>
              </a:tr>
              <a:tr h="370840">
                <a:tc>
                  <a:txBody>
                    <a:bodyPr/>
                    <a:lstStyle/>
                    <a:p>
                      <a:pPr algn="l"/>
                      <a:endParaRPr lang="en-US" dirty="0"/>
                    </a:p>
                  </a:txBody>
                  <a:tcPr/>
                </a:tc>
                <a:tc>
                  <a:txBody>
                    <a:bodyPr/>
                    <a:lstStyle/>
                    <a:p>
                      <a:r>
                        <a:rPr lang="en-US" dirty="0"/>
                        <a:t>Bash</a:t>
                      </a:r>
                    </a:p>
                  </a:txBody>
                  <a:tcPr/>
                </a:tc>
                <a:tc>
                  <a:txBody>
                    <a:bodyPr/>
                    <a:lstStyle/>
                    <a:p>
                      <a:r>
                        <a:rPr lang="en-US" dirty="0"/>
                        <a:t>Linux commands</a:t>
                      </a:r>
                    </a:p>
                  </a:txBody>
                  <a:tcPr/>
                </a:tc>
                <a:extLst>
                  <a:ext uri="{0D108BD9-81ED-4DB2-BD59-A6C34878D82A}">
                    <a16:rowId xmlns:a16="http://schemas.microsoft.com/office/drawing/2014/main" val="3318531952"/>
                  </a:ext>
                </a:extLst>
              </a:tr>
              <a:tr h="370840">
                <a:tc>
                  <a:txBody>
                    <a:bodyPr/>
                    <a:lstStyle/>
                    <a:p>
                      <a:pPr algn="l"/>
                      <a:endParaRPr lang="en-US" dirty="0"/>
                    </a:p>
                  </a:txBody>
                  <a:tcPr/>
                </a:tc>
                <a:tc>
                  <a:txBody>
                    <a:bodyPr/>
                    <a:lstStyle/>
                    <a:p>
                      <a:r>
                        <a:rPr lang="en-US" dirty="0"/>
                        <a:t>Expo CLI</a:t>
                      </a:r>
                    </a:p>
                  </a:txBody>
                  <a:tcPr/>
                </a:tc>
                <a:tc>
                  <a:txBody>
                    <a:bodyPr/>
                    <a:lstStyle/>
                    <a:p>
                      <a:r>
                        <a:rPr lang="en-US" dirty="0"/>
                        <a:t>Expo commands</a:t>
                      </a:r>
                    </a:p>
                  </a:txBody>
                  <a:tcPr/>
                </a:tc>
                <a:extLst>
                  <a:ext uri="{0D108BD9-81ED-4DB2-BD59-A6C34878D82A}">
                    <a16:rowId xmlns:a16="http://schemas.microsoft.com/office/drawing/2014/main" val="3491064033"/>
                  </a:ext>
                </a:extLst>
              </a:tr>
              <a:tr h="370840">
                <a:tc>
                  <a:txBody>
                    <a:bodyPr/>
                    <a:lstStyle/>
                    <a:p>
                      <a:pPr algn="l"/>
                      <a:endParaRPr lang="en-US" dirty="0"/>
                    </a:p>
                  </a:txBody>
                  <a:tcPr/>
                </a:tc>
                <a:tc>
                  <a:txBody>
                    <a:bodyPr/>
                    <a:lstStyle/>
                    <a:p>
                      <a:r>
                        <a:rPr lang="en-US" dirty="0"/>
                        <a:t>HTML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Hyper-Text Markup Language for web</a:t>
                      </a:r>
                    </a:p>
                  </a:txBody>
                  <a:tcPr/>
                </a:tc>
                <a:extLst>
                  <a:ext uri="{0D108BD9-81ED-4DB2-BD59-A6C34878D82A}">
                    <a16:rowId xmlns:a16="http://schemas.microsoft.com/office/drawing/2014/main" val="538605146"/>
                  </a:ext>
                </a:extLst>
              </a:tr>
              <a:tr h="370840">
                <a:tc>
                  <a:txBody>
                    <a:bodyPr/>
                    <a:lstStyle/>
                    <a:p>
                      <a:pPr algn="l"/>
                      <a:endParaRPr lang="en-US" dirty="0"/>
                    </a:p>
                  </a:txBody>
                  <a:tcPr/>
                </a:tc>
                <a:tc>
                  <a:txBody>
                    <a:bodyPr/>
                    <a:lstStyle/>
                    <a:p>
                      <a:r>
                        <a:rPr lang="en-US" dirty="0"/>
                        <a:t>CSS</a:t>
                      </a:r>
                    </a:p>
                  </a:txBody>
                  <a:tcPr/>
                </a:tc>
                <a:tc>
                  <a:txBody>
                    <a:bodyPr/>
                    <a:lstStyle/>
                    <a:p>
                      <a:r>
                        <a:rPr lang="en-US" dirty="0"/>
                        <a:t>Cascading Style Sheet for web</a:t>
                      </a:r>
                    </a:p>
                  </a:txBody>
                  <a:tcPr/>
                </a:tc>
                <a:extLst>
                  <a:ext uri="{0D108BD9-81ED-4DB2-BD59-A6C34878D82A}">
                    <a16:rowId xmlns:a16="http://schemas.microsoft.com/office/drawing/2014/main" val="1605339395"/>
                  </a:ext>
                </a:extLst>
              </a:tr>
              <a:tr h="370840">
                <a:tc>
                  <a:txBody>
                    <a:bodyPr/>
                    <a:lstStyle/>
                    <a:p>
                      <a:pPr algn="l"/>
                      <a:endParaRPr lang="en-US" dirty="0"/>
                    </a:p>
                  </a:txBody>
                  <a:tcPr/>
                </a:tc>
                <a:tc>
                  <a:txBody>
                    <a:bodyPr/>
                    <a:lstStyle/>
                    <a:p>
                      <a:r>
                        <a:rPr lang="en-US" dirty="0"/>
                        <a:t>.md</a:t>
                      </a:r>
                    </a:p>
                  </a:txBody>
                  <a:tcPr/>
                </a:tc>
                <a:tc>
                  <a:txBody>
                    <a:bodyPr/>
                    <a:lstStyle/>
                    <a:p>
                      <a:r>
                        <a:rPr lang="en-US" dirty="0"/>
                        <a:t>Markup language for documentation</a:t>
                      </a:r>
                    </a:p>
                  </a:txBody>
                  <a:tcPr/>
                </a:tc>
                <a:extLst>
                  <a:ext uri="{0D108BD9-81ED-4DB2-BD59-A6C34878D82A}">
                    <a16:rowId xmlns:a16="http://schemas.microsoft.com/office/drawing/2014/main" val="16283620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Frameworks</a:t>
                      </a:r>
                    </a:p>
                  </a:txBody>
                  <a:tcPr/>
                </a:tc>
                <a:tc>
                  <a:txBody>
                    <a:bodyPr/>
                    <a:lstStyle/>
                    <a:p>
                      <a:r>
                        <a:rPr lang="en-US" dirty="0"/>
                        <a:t>Expo</a:t>
                      </a:r>
                    </a:p>
                  </a:txBody>
                  <a:tcPr/>
                </a:tc>
                <a:tc>
                  <a:txBody>
                    <a:bodyPr/>
                    <a:lstStyle/>
                    <a:p>
                      <a:r>
                        <a:rPr lang="en-US" dirty="0"/>
                        <a:t> React Native mobile app</a:t>
                      </a:r>
                    </a:p>
                  </a:txBody>
                  <a:tcPr/>
                </a:tc>
                <a:extLst>
                  <a:ext uri="{0D108BD9-81ED-4DB2-BD59-A6C34878D82A}">
                    <a16:rowId xmlns:a16="http://schemas.microsoft.com/office/drawing/2014/main" val="1731622560"/>
                  </a:ext>
                </a:extLst>
              </a:tr>
              <a:tr h="370840">
                <a:tc>
                  <a:txBody>
                    <a:bodyPr/>
                    <a:lstStyle/>
                    <a:p>
                      <a:pPr algn="l"/>
                      <a:endParaRPr lang="en-US" dirty="0"/>
                    </a:p>
                  </a:txBody>
                  <a:tcPr/>
                </a:tc>
                <a:tc>
                  <a:txBody>
                    <a:bodyPr/>
                    <a:lstStyle/>
                    <a:p>
                      <a:r>
                        <a:rPr lang="en-US" dirty="0"/>
                        <a:t>React Native</a:t>
                      </a:r>
                    </a:p>
                  </a:txBody>
                  <a:tcPr/>
                </a:tc>
                <a:tc>
                  <a:txBody>
                    <a:bodyPr/>
                    <a:lstStyle/>
                    <a:p>
                      <a:r>
                        <a:rPr lang="en-US" dirty="0"/>
                        <a:t>Mobile app</a:t>
                      </a:r>
                    </a:p>
                  </a:txBody>
                  <a:tcPr/>
                </a:tc>
                <a:extLst>
                  <a:ext uri="{0D108BD9-81ED-4DB2-BD59-A6C34878D82A}">
                    <a16:rowId xmlns:a16="http://schemas.microsoft.com/office/drawing/2014/main" val="1970005145"/>
                  </a:ext>
                </a:extLst>
              </a:tr>
              <a:tr h="370840">
                <a:tc>
                  <a:txBody>
                    <a:bodyPr/>
                    <a:lstStyle/>
                    <a:p>
                      <a:pPr algn="l"/>
                      <a:endParaRPr lang="en-US" dirty="0"/>
                    </a:p>
                  </a:txBody>
                  <a:tcPr/>
                </a:tc>
                <a:tc>
                  <a:txBody>
                    <a:bodyPr/>
                    <a:lstStyle/>
                    <a:p>
                      <a:r>
                        <a:rPr lang="en-US" dirty="0"/>
                        <a:t>React</a:t>
                      </a:r>
                    </a:p>
                  </a:txBody>
                  <a:tcPr/>
                </a:tc>
                <a:tc>
                  <a:txBody>
                    <a:bodyPr/>
                    <a:lstStyle/>
                    <a:p>
                      <a:r>
                        <a:rPr lang="en-US" dirty="0"/>
                        <a:t>Client-side web app</a:t>
                      </a:r>
                    </a:p>
                  </a:txBody>
                  <a:tcPr/>
                </a:tc>
                <a:extLst>
                  <a:ext uri="{0D108BD9-81ED-4DB2-BD59-A6C34878D82A}">
                    <a16:rowId xmlns:a16="http://schemas.microsoft.com/office/drawing/2014/main" val="314276822"/>
                  </a:ext>
                </a:extLst>
              </a:tr>
              <a:tr h="370840">
                <a:tc>
                  <a:txBody>
                    <a:bodyPr/>
                    <a:lstStyle/>
                    <a:p>
                      <a:pPr algn="l"/>
                      <a:endParaRPr lang="en-US" dirty="0"/>
                    </a:p>
                  </a:txBody>
                  <a:tcPr/>
                </a:tc>
                <a:tc>
                  <a:txBody>
                    <a:bodyPr/>
                    <a:lstStyle/>
                    <a:p>
                      <a:r>
                        <a:rPr lang="en-US" dirty="0"/>
                        <a:t>Mongoose</a:t>
                      </a:r>
                    </a:p>
                  </a:txBody>
                  <a:tcPr/>
                </a:tc>
                <a:tc>
                  <a:txBody>
                    <a:bodyPr/>
                    <a:lstStyle/>
                    <a:p>
                      <a:r>
                        <a:rPr lang="en-US" sz="1800" b="0" i="0" kern="1200" dirty="0">
                          <a:solidFill>
                            <a:schemeClr val="dk1"/>
                          </a:solidFill>
                          <a:effectLst/>
                          <a:latin typeface="+mn-lt"/>
                          <a:ea typeface="+mn-ea"/>
                          <a:cs typeface="+mn-cs"/>
                        </a:rPr>
                        <a:t>ODM library for MongoDB</a:t>
                      </a:r>
                      <a:endParaRPr lang="en-US" b="0" dirty="0"/>
                    </a:p>
                  </a:txBody>
                  <a:tcPr/>
                </a:tc>
                <a:extLst>
                  <a:ext uri="{0D108BD9-81ED-4DB2-BD59-A6C34878D82A}">
                    <a16:rowId xmlns:a16="http://schemas.microsoft.com/office/drawing/2014/main" val="970876911"/>
                  </a:ext>
                </a:extLst>
              </a:tr>
              <a:tr h="370840">
                <a:tc>
                  <a:txBody>
                    <a:bodyPr/>
                    <a:lstStyle/>
                    <a:p>
                      <a:pPr algn="l"/>
                      <a:endParaRPr lang="en-US" dirty="0"/>
                    </a:p>
                  </a:txBody>
                  <a:tcPr/>
                </a:tc>
                <a:tc>
                  <a:txBody>
                    <a:bodyPr/>
                    <a:lstStyle/>
                    <a:p>
                      <a:r>
                        <a:rPr lang="en-US" dirty="0"/>
                        <a:t>Express</a:t>
                      </a:r>
                    </a:p>
                  </a:txBody>
                  <a:tcPr/>
                </a:tc>
                <a:tc>
                  <a:txBody>
                    <a:bodyPr/>
                    <a:lstStyle/>
                    <a:p>
                      <a:r>
                        <a:rPr lang="en-US" dirty="0"/>
                        <a:t>Server-side web app</a:t>
                      </a:r>
                    </a:p>
                  </a:txBody>
                  <a:tcPr/>
                </a:tc>
                <a:extLst>
                  <a:ext uri="{0D108BD9-81ED-4DB2-BD59-A6C34878D82A}">
                    <a16:rowId xmlns:a16="http://schemas.microsoft.com/office/drawing/2014/main" val="1005662766"/>
                  </a:ext>
                </a:extLst>
              </a:tr>
            </a:tbl>
          </a:graphicData>
        </a:graphic>
      </p:graphicFrame>
    </p:spTree>
    <p:extLst>
      <p:ext uri="{BB962C8B-B14F-4D97-AF65-F5344CB8AC3E}">
        <p14:creationId xmlns:p14="http://schemas.microsoft.com/office/powerpoint/2010/main" val="114024731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F361-7FE4-1F85-68DD-2E227758449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BC1D2DC-6990-D7EE-87B0-0C1B14FFC08F}"/>
              </a:ext>
            </a:extLst>
          </p:cNvPr>
          <p:cNvSpPr>
            <a:spLocks noGrp="1"/>
          </p:cNvSpPr>
          <p:nvPr>
            <p:ph idx="1"/>
          </p:nvPr>
        </p:nvSpPr>
        <p:spPr/>
        <p:txBody>
          <a:bodyPr/>
          <a:lstStyle/>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Understand a cloud development environment (</a:t>
            </a:r>
            <a:r>
              <a:rPr lang="en-US" sz="2400" b="0" dirty="0" err="1">
                <a:solidFill>
                  <a:srgbClr val="000000"/>
                </a:solidFill>
                <a:effectLst/>
                <a:latin typeface="Arial" panose="020B0604020202020204" pitchFamily="34" charset="0"/>
                <a:cs typeface="Arial" panose="020B0604020202020204" pitchFamily="34" charset="0"/>
              </a:rPr>
              <a:t>Codesapces</a:t>
            </a:r>
            <a:r>
              <a:rPr lang="en-US" sz="2400" dirty="0">
                <a:solidFill>
                  <a:srgbClr val="000000"/>
                </a:solidFill>
                <a:latin typeface="Arial" panose="020B0604020202020204" pitchFamily="34" charset="0"/>
                <a:cs typeface="Arial" panose="020B0604020202020204" pitchFamily="34" charset="0"/>
              </a:rPr>
              <a:t> &amp; Cloud VSCode</a:t>
            </a:r>
            <a:r>
              <a:rPr lang="en-US" sz="2400" b="0" dirty="0">
                <a:solidFill>
                  <a:srgbClr val="000000"/>
                </a:solidFill>
                <a:effectLst/>
                <a:latin typeface="Arial" panose="020B0604020202020204" pitchFamily="34" charset="0"/>
                <a:cs typeface="Arial" panose="020B0604020202020204" pitchFamily="34" charset="0"/>
              </a:rPr>
              <a:t>) and an open-source platform for making universal native apps with JavaScript </a:t>
            </a:r>
            <a:r>
              <a:rPr lang="en-US" sz="2400" b="0">
                <a:solidFill>
                  <a:srgbClr val="000000"/>
                </a:solidFill>
                <a:effectLst/>
                <a:latin typeface="Arial" panose="020B0604020202020204" pitchFamily="34" charset="0"/>
                <a:cs typeface="Arial" panose="020B0604020202020204" pitchFamily="34" charset="0"/>
              </a:rPr>
              <a:t>and React. </a:t>
            </a:r>
            <a:r>
              <a:rPr lang="en-US" sz="2400" b="0" dirty="0">
                <a:solidFill>
                  <a:srgbClr val="000000"/>
                </a:solidFill>
                <a:effectLst/>
                <a:latin typeface="Arial" panose="020B0604020202020204" pitchFamily="34" charset="0"/>
                <a:cs typeface="Arial" panose="020B0604020202020204" pitchFamily="34" charset="0"/>
              </a:rPr>
              <a:t>(Expo). </a:t>
            </a:r>
          </a:p>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Apply </a:t>
            </a:r>
            <a:r>
              <a:rPr lang="en-US" sz="2400" b="0" dirty="0" err="1">
                <a:solidFill>
                  <a:srgbClr val="000000"/>
                </a:solidFill>
                <a:effectLst/>
                <a:latin typeface="Arial" panose="020B0604020202020204" pitchFamily="34" charset="0"/>
                <a:cs typeface="Arial" panose="020B0604020202020204" pitchFamily="34" charset="0"/>
              </a:rPr>
              <a:t>Codespaces</a:t>
            </a:r>
            <a:r>
              <a:rPr lang="en-US" sz="2400" b="0" dirty="0">
                <a:solidFill>
                  <a:srgbClr val="000000"/>
                </a:solidFill>
                <a:effectLst/>
                <a:latin typeface="Arial" panose="020B0604020202020204" pitchFamily="34" charset="0"/>
                <a:cs typeface="Arial" panose="020B0604020202020204" pitchFamily="34" charset="0"/>
              </a:rPr>
              <a:t> and Expo to a simple React Native mobile app.</a:t>
            </a:r>
          </a:p>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Analyze the simple React Native mobile app.</a:t>
            </a:r>
          </a:p>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Evaluate a cloud-based React Native mobile app development environment.</a:t>
            </a:r>
          </a:p>
          <a:p>
            <a:pPr marL="514350" indent="-514350">
              <a:buFont typeface="+mj-lt"/>
              <a:buAutoNum type="arabicPeriod"/>
            </a:pPr>
            <a:r>
              <a:rPr lang="en-US" sz="2400" b="0" dirty="0">
                <a:solidFill>
                  <a:srgbClr val="000000"/>
                </a:solidFill>
                <a:effectLst/>
                <a:latin typeface="Arial" panose="020B0604020202020204" pitchFamily="34" charset="0"/>
                <a:cs typeface="Arial" panose="020B0604020202020204" pitchFamily="34" charset="0"/>
              </a:rPr>
              <a:t>Create a React Native mobile app.</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912809"/>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Q&amp;A</a:t>
            </a:r>
            <a:br>
              <a:rPr lang="en-US" sz="3600" dirty="0"/>
            </a:br>
            <a:br>
              <a:rPr lang="en-US" dirty="0"/>
            </a:br>
            <a:endParaRPr lang="en-US" dirty="0">
              <a:cs typeface="Arial"/>
            </a:endParaRPr>
          </a:p>
        </p:txBody>
      </p:sp>
      <p:pic>
        <p:nvPicPr>
          <p:cNvPr id="1026" name="Picture 2" descr="Sponsored image">
            <a:extLst>
              <a:ext uri="{FF2B5EF4-FFF2-40B4-BE49-F238E27FC236}">
                <a16:creationId xmlns:a16="http://schemas.microsoft.com/office/drawing/2014/main" id="{0B20929E-B1E9-53BA-A8A4-44AB8F99F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804988"/>
            <a:ext cx="481012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392078"/>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subTitle" idx="1"/>
          </p:nvPr>
        </p:nvSpPr>
        <p:spPr>
          <a:xfrm>
            <a:off x="0" y="1676400"/>
            <a:ext cx="9067800" cy="707886"/>
          </a:xfrm>
        </p:spPr>
        <p:txBody>
          <a:bodyPr/>
          <a:lstStyle/>
          <a:p>
            <a:pPr algn="ctr"/>
            <a:r>
              <a:rPr lang="en-US" dirty="0"/>
              <a:t>Components and Styling</a:t>
            </a:r>
            <a:endParaRPr lang="en-US" dirty="0">
              <a:cs typeface="Arial"/>
            </a:endParaRPr>
          </a:p>
        </p:txBody>
      </p:sp>
      <p:pic>
        <p:nvPicPr>
          <p:cNvPr id="2" name="Picture 1">
            <a:extLst>
              <a:ext uri="{FF2B5EF4-FFF2-40B4-BE49-F238E27FC236}">
                <a16:creationId xmlns:a16="http://schemas.microsoft.com/office/drawing/2014/main" id="{87D97BC6-DE5D-357B-0F01-599C318C640C}"/>
              </a:ext>
            </a:extLst>
          </p:cNvPr>
          <p:cNvPicPr>
            <a:picLocks noChangeAspect="1"/>
          </p:cNvPicPr>
          <p:nvPr/>
        </p:nvPicPr>
        <p:blipFill>
          <a:blip r:embed="rId3"/>
          <a:stretch>
            <a:fillRect/>
          </a:stretch>
        </p:blipFill>
        <p:spPr>
          <a:xfrm>
            <a:off x="3500437" y="3429000"/>
            <a:ext cx="2143125" cy="2143125"/>
          </a:xfrm>
          <a:prstGeom prst="rect">
            <a:avLst/>
          </a:prstGeom>
        </p:spPr>
      </p:pic>
      <p:sp>
        <p:nvSpPr>
          <p:cNvPr id="3" name="Rectangle 4">
            <a:extLst>
              <a:ext uri="{FF2B5EF4-FFF2-40B4-BE49-F238E27FC236}">
                <a16:creationId xmlns:a16="http://schemas.microsoft.com/office/drawing/2014/main" id="{C0AE96C7-A885-9425-862E-9D8E841B0765}"/>
              </a:ext>
            </a:extLst>
          </p:cNvPr>
          <p:cNvSpPr txBox="1">
            <a:spLocks noChangeArrowheads="1"/>
          </p:cNvSpPr>
          <p:nvPr/>
        </p:nvSpPr>
        <p:spPr bwMode="auto">
          <a:xfrm>
            <a:off x="413657" y="214461"/>
            <a:ext cx="9067800" cy="21852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0" fontAlgn="base" hangingPunct="0">
              <a:spcBef>
                <a:spcPct val="20000"/>
              </a:spcBef>
              <a:spcAft>
                <a:spcPct val="0"/>
              </a:spcAft>
              <a:buClr>
                <a:srgbClr val="ED6E2E"/>
              </a:buClr>
              <a:buFont typeface="Wingdings" pitchFamily="2" charset="2"/>
              <a:buNone/>
              <a:defRPr sz="4000" b="1">
                <a:solidFill>
                  <a:schemeClr val="bg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Clr>
                <a:srgbClr val="ED6E2E"/>
              </a:buClr>
              <a:buChar char="-"/>
              <a:defRPr sz="20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2000">
                <a:solidFill>
                  <a:schemeClr val="tx1"/>
                </a:solidFill>
                <a:latin typeface="+mn-lt"/>
              </a:defRPr>
            </a:lvl4pPr>
            <a:lvl5pPr marL="2052638" indent="-222250" algn="l" rtl="0" eaLnBrk="0" fontAlgn="base" hangingPunct="0">
              <a:spcBef>
                <a:spcPct val="20000"/>
              </a:spcBef>
              <a:spcAft>
                <a:spcPct val="0"/>
              </a:spcAft>
              <a:buClr>
                <a:srgbClr val="ED6E2E"/>
              </a:buClr>
              <a:buChar char="-"/>
              <a:defRPr sz="2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a:lstStyle>
          <a:p>
            <a:pPr algn="ctr"/>
            <a:r>
              <a:rPr lang="en-US" kern="0" dirty="0"/>
              <a:t>Lecture</a:t>
            </a:r>
            <a:endParaRPr lang="en-US" kern="0" dirty="0">
              <a:cs typeface="Arial"/>
            </a:endParaRPr>
          </a:p>
          <a:p>
            <a:pPr algn="ctr"/>
            <a:endParaRPr lang="en-US" kern="0" dirty="0"/>
          </a:p>
          <a:p>
            <a:pPr algn="ctr"/>
            <a:endParaRPr lang="en-US" kern="0" dirty="0"/>
          </a:p>
        </p:txBody>
      </p:sp>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33045" indent="-233045">
              <a:lnSpc>
                <a:spcPct val="150000"/>
              </a:lnSpc>
              <a:spcBef>
                <a:spcPts val="0"/>
              </a:spcBef>
            </a:pPr>
            <a:r>
              <a:rPr lang="en-US" sz="2800" dirty="0">
                <a:hlinkClick r:id="rId2"/>
              </a:rPr>
              <a:t>Core Components and Native Components</a:t>
            </a:r>
            <a:endParaRPr lang="en-US" sz="2800" dirty="0"/>
          </a:p>
        </p:txBody>
      </p:sp>
      <p:sp>
        <p:nvSpPr>
          <p:cNvPr id="10" name="TextBox 9">
            <a:extLst>
              <a:ext uri="{FF2B5EF4-FFF2-40B4-BE49-F238E27FC236}">
                <a16:creationId xmlns:a16="http://schemas.microsoft.com/office/drawing/2014/main" id="{0689B64A-DDB7-C940-B56A-67D7880278A6}"/>
              </a:ext>
            </a:extLst>
          </p:cNvPr>
          <p:cNvSpPr txBox="1"/>
          <p:nvPr/>
        </p:nvSpPr>
        <p:spPr>
          <a:xfrm>
            <a:off x="2003461" y="6554912"/>
            <a:ext cx="184731" cy="369332"/>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120D8E37-8D06-F8D9-16D3-B039C26417A2}"/>
              </a:ext>
            </a:extLst>
          </p:cNvPr>
          <p:cNvPicPr>
            <a:picLocks noChangeAspect="1"/>
          </p:cNvPicPr>
          <p:nvPr/>
        </p:nvPicPr>
        <p:blipFill>
          <a:blip r:embed="rId3"/>
          <a:stretch>
            <a:fillRect/>
          </a:stretch>
        </p:blipFill>
        <p:spPr>
          <a:xfrm>
            <a:off x="1031875" y="1474075"/>
            <a:ext cx="7315200" cy="3909849"/>
          </a:xfrm>
          <a:prstGeom prst="rect">
            <a:avLst/>
          </a:prstGeom>
          <a:ln>
            <a:solidFill>
              <a:schemeClr val="accent1"/>
            </a:solidFill>
          </a:ln>
        </p:spPr>
      </p:pic>
    </p:spTree>
    <p:extLst>
      <p:ext uri="{BB962C8B-B14F-4D97-AF65-F5344CB8AC3E}">
        <p14:creationId xmlns:p14="http://schemas.microsoft.com/office/powerpoint/2010/main" val="3296346939"/>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83F1-8C79-A9DC-ADCC-46A848D38513}"/>
              </a:ext>
            </a:extLst>
          </p:cNvPr>
          <p:cNvSpPr>
            <a:spLocks noGrp="1"/>
          </p:cNvSpPr>
          <p:nvPr>
            <p:ph type="title"/>
          </p:nvPr>
        </p:nvSpPr>
        <p:spPr>
          <a:xfrm>
            <a:off x="304800" y="342715"/>
            <a:ext cx="8534400" cy="814873"/>
          </a:xfrm>
        </p:spPr>
        <p:txBody>
          <a:bodyPr/>
          <a:lstStyle/>
          <a:p>
            <a:r>
              <a:rPr lang="en-US" sz="3200">
                <a:hlinkClick r:id="rId2"/>
              </a:rPr>
              <a:t>Core Components and Native Components</a:t>
            </a:r>
            <a:br>
              <a:rPr lang="en-US" sz="3200"/>
            </a:br>
            <a:br>
              <a:rPr lang="en-US" sz="3200"/>
            </a:br>
            <a:endParaRPr lang="en-US" sz="3200"/>
          </a:p>
        </p:txBody>
      </p:sp>
      <p:sp>
        <p:nvSpPr>
          <p:cNvPr id="3" name="Content Placeholder 2">
            <a:extLst>
              <a:ext uri="{FF2B5EF4-FFF2-40B4-BE49-F238E27FC236}">
                <a16:creationId xmlns:a16="http://schemas.microsoft.com/office/drawing/2014/main" id="{B3A333A7-008C-70B6-3702-0489F175099E}"/>
              </a:ext>
            </a:extLst>
          </p:cNvPr>
          <p:cNvSpPr>
            <a:spLocks noGrp="1"/>
          </p:cNvSpPr>
          <p:nvPr>
            <p:ph idx="1"/>
          </p:nvPr>
        </p:nvSpPr>
        <p:spPr>
          <a:xfrm>
            <a:off x="539750" y="1082352"/>
            <a:ext cx="8299450" cy="4954554"/>
          </a:xfrm>
        </p:spPr>
        <p:txBody>
          <a:bodyPr/>
          <a:lstStyle/>
          <a:p>
            <a:pPr marL="233045" indent="-233045"/>
            <a:r>
              <a:rPr lang="en-US" sz="2000" dirty="0"/>
              <a:t>Views and Mobile Development </a:t>
            </a:r>
            <a:endParaRPr lang="en-US" dirty="0"/>
          </a:p>
          <a:p>
            <a:pPr marL="233045" indent="-233045"/>
            <a:r>
              <a:rPr lang="en-US" sz="2000" dirty="0"/>
              <a:t>React Native Components</a:t>
            </a:r>
            <a:endParaRPr lang="en-US" sz="2000" dirty="0">
              <a:cs typeface="Arial"/>
            </a:endParaRPr>
          </a:p>
          <a:p>
            <a:pPr marL="233045" indent="-233045"/>
            <a:r>
              <a:rPr lang="en-US" sz="2000" dirty="0"/>
              <a:t>React Native Directory for Community Components</a:t>
            </a:r>
            <a:endParaRPr lang="en-US" sz="2000" dirty="0">
              <a:cs typeface="Arial"/>
            </a:endParaRPr>
          </a:p>
          <a:p>
            <a:pPr marL="233045" indent="-233045"/>
            <a:r>
              <a:rPr lang="en-US" sz="2000" dirty="0"/>
              <a:t>Core Components for React Native UI</a:t>
            </a:r>
            <a:endParaRPr lang="en-US" sz="2000" dirty="0">
              <a:cs typeface="Arial"/>
            </a:endParaRPr>
          </a:p>
          <a:p>
            <a:pPr marL="233045" indent="-233045"/>
            <a:r>
              <a:rPr lang="en-US" sz="2000" dirty="0"/>
              <a:t>Text Component</a:t>
            </a:r>
            <a:endParaRPr lang="en-US" sz="2000" dirty="0">
              <a:cs typeface="Arial"/>
            </a:endParaRPr>
          </a:p>
          <a:p>
            <a:pPr marL="233045" indent="-233045"/>
            <a:r>
              <a:rPr lang="en-US" sz="2000" dirty="0"/>
              <a:t>View Component</a:t>
            </a:r>
            <a:endParaRPr lang="en-US" sz="2000" dirty="0">
              <a:cs typeface="Arial"/>
            </a:endParaRPr>
          </a:p>
          <a:p>
            <a:pPr marL="233045" indent="-233045"/>
            <a:r>
              <a:rPr lang="en-US" sz="2000" dirty="0"/>
              <a:t>style prop and </a:t>
            </a:r>
            <a:r>
              <a:rPr lang="en-US" sz="2000" dirty="0" err="1"/>
              <a:t>StyleSheet</a:t>
            </a:r>
            <a:endParaRPr lang="en-US" sz="2000" dirty="0">
              <a:cs typeface="Arial"/>
            </a:endParaRPr>
          </a:p>
          <a:p>
            <a:pPr marL="233045" indent="-233045"/>
            <a:r>
              <a:rPr lang="en-US" sz="2000" dirty="0"/>
              <a:t>Function vs. Class Component</a:t>
            </a:r>
            <a:endParaRPr lang="en-US" sz="2000" dirty="0">
              <a:cs typeface="Arial"/>
            </a:endParaRPr>
          </a:p>
          <a:p>
            <a:pPr marL="233045" indent="-233045"/>
            <a:r>
              <a:rPr lang="en-US" sz="2000" dirty="0" err="1"/>
              <a:t>ScrollView</a:t>
            </a:r>
            <a:r>
              <a:rPr lang="en-US" sz="2000" dirty="0"/>
              <a:t> Component</a:t>
            </a:r>
            <a:endParaRPr lang="en-US" sz="2000" dirty="0">
              <a:cs typeface="Arial"/>
            </a:endParaRPr>
          </a:p>
          <a:p>
            <a:pPr marL="233045" indent="-233045"/>
            <a:r>
              <a:rPr lang="en-US" sz="2000" dirty="0"/>
              <a:t>Image Component</a:t>
            </a:r>
            <a:endParaRPr lang="en-US" sz="2000" dirty="0">
              <a:cs typeface="Arial"/>
            </a:endParaRPr>
          </a:p>
          <a:p>
            <a:pPr marL="233045" indent="-233045"/>
            <a:r>
              <a:rPr lang="en-US" sz="2000" dirty="0" err="1"/>
              <a:t>TextInput</a:t>
            </a:r>
            <a:r>
              <a:rPr lang="en-US" sz="2000" dirty="0"/>
              <a:t> Component</a:t>
            </a:r>
            <a:endParaRPr lang="en-US" sz="2000" dirty="0">
              <a:cs typeface="Arial"/>
            </a:endParaRPr>
          </a:p>
        </p:txBody>
      </p:sp>
    </p:spTree>
    <p:extLst>
      <p:ext uri="{BB962C8B-B14F-4D97-AF65-F5344CB8AC3E}">
        <p14:creationId xmlns:p14="http://schemas.microsoft.com/office/powerpoint/2010/main" val="2507173068"/>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04799"/>
            <a:ext cx="8299450" cy="730899"/>
          </a:xfrm>
        </p:spPr>
        <p:txBody>
          <a:bodyPr/>
          <a:lstStyle/>
          <a:p>
            <a:r>
              <a:rPr lang="en-US"/>
              <a:t>Views and Mobile Development</a:t>
            </a:r>
            <a:br>
              <a:rPr lang="en-US" b="1" i="0">
                <a:solidFill>
                  <a:srgbClr val="1C1E21"/>
                </a:solidFill>
                <a:effectLst/>
                <a:latin typeface="Optimistic Display"/>
              </a:rPr>
            </a:br>
            <a:br>
              <a:rPr lang="en-US" sz="3600"/>
            </a:br>
            <a:endParaRPr lang="en-US"/>
          </a:p>
        </p:txBody>
      </p:sp>
      <p:sp>
        <p:nvSpPr>
          <p:cNvPr id="3" name="Content Placeholder 2"/>
          <p:cNvSpPr>
            <a:spLocks noGrp="1"/>
          </p:cNvSpPr>
          <p:nvPr>
            <p:ph idx="1"/>
          </p:nvPr>
        </p:nvSpPr>
        <p:spPr>
          <a:xfrm>
            <a:off x="250501" y="1196503"/>
            <a:ext cx="4438974" cy="3334210"/>
          </a:xfrm>
        </p:spPr>
        <p:txBody>
          <a:bodyPr/>
          <a:lstStyle/>
          <a:p>
            <a:pPr marL="233045" indent="-233045">
              <a:lnSpc>
                <a:spcPct val="150000"/>
              </a:lnSpc>
            </a:pPr>
            <a:r>
              <a:rPr lang="en-US" sz="2400">
                <a:solidFill>
                  <a:srgbClr val="1C1E21"/>
                </a:solidFill>
              </a:rPr>
              <a:t>A</a:t>
            </a:r>
            <a:r>
              <a:rPr lang="en-US" sz="2400" b="0" i="0">
                <a:solidFill>
                  <a:srgbClr val="1C1E21"/>
                </a:solidFill>
                <a:effectLst/>
              </a:rPr>
              <a:t> </a:t>
            </a:r>
            <a:r>
              <a:rPr lang="en-US" sz="2400" b="1" i="0">
                <a:solidFill>
                  <a:srgbClr val="1C1E21"/>
                </a:solidFill>
                <a:effectLst/>
              </a:rPr>
              <a:t>view</a:t>
            </a:r>
            <a:r>
              <a:rPr lang="en-US" sz="2400" b="0" i="0">
                <a:solidFill>
                  <a:srgbClr val="1C1E21"/>
                </a:solidFill>
                <a:effectLst/>
              </a:rPr>
              <a:t> is the basic building block of UI: </a:t>
            </a:r>
          </a:p>
          <a:p>
            <a:pPr marL="687070" lvl="1" indent="-233045">
              <a:lnSpc>
                <a:spcPct val="150000"/>
              </a:lnSpc>
            </a:pPr>
            <a:r>
              <a:rPr lang="en-US" sz="2000">
                <a:solidFill>
                  <a:srgbClr val="1C1E21"/>
                </a:solidFill>
              </a:rPr>
              <a:t>A</a:t>
            </a:r>
            <a:r>
              <a:rPr lang="en-US" sz="2000" b="0" i="0">
                <a:solidFill>
                  <a:srgbClr val="1C1E21"/>
                </a:solidFill>
                <a:effectLst/>
              </a:rPr>
              <a:t> small rectangular element on the screen which can be used to display text, images, or respond to user input. </a:t>
            </a:r>
            <a:endParaRPr lang="en-US" sz="2400">
              <a:ea typeface="+mn-lt"/>
              <a:cs typeface="+mn-lt"/>
            </a:endParaRPr>
          </a:p>
          <a:p>
            <a:pPr marL="233045" indent="-233045">
              <a:lnSpc>
                <a:spcPct val="150000"/>
              </a:lnSpc>
            </a:pPr>
            <a:endParaRPr lang="en-US" sz="2400">
              <a:ea typeface="+mn-lt"/>
              <a:cs typeface="+mn-lt"/>
            </a:endParaRPr>
          </a:p>
        </p:txBody>
      </p:sp>
      <p:sp>
        <p:nvSpPr>
          <p:cNvPr id="10" name="TextBox 9">
            <a:extLst>
              <a:ext uri="{FF2B5EF4-FFF2-40B4-BE49-F238E27FC236}">
                <a16:creationId xmlns:a16="http://schemas.microsoft.com/office/drawing/2014/main" id="{0689B64A-DDB7-C940-B56A-67D7880278A6}"/>
              </a:ext>
            </a:extLst>
          </p:cNvPr>
          <p:cNvSpPr txBox="1"/>
          <p:nvPr/>
        </p:nvSpPr>
        <p:spPr>
          <a:xfrm>
            <a:off x="2003461" y="6554912"/>
            <a:ext cx="184731" cy="369332"/>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73A5FA05-A367-BA1D-1790-133E09C62EDE}"/>
              </a:ext>
            </a:extLst>
          </p:cNvPr>
          <p:cNvPicPr>
            <a:picLocks noChangeAspect="1"/>
          </p:cNvPicPr>
          <p:nvPr/>
        </p:nvPicPr>
        <p:blipFill>
          <a:blip r:embed="rId2"/>
          <a:stretch>
            <a:fillRect/>
          </a:stretch>
        </p:blipFill>
        <p:spPr>
          <a:xfrm>
            <a:off x="4776507" y="1412697"/>
            <a:ext cx="3894743" cy="2726320"/>
          </a:xfrm>
          <a:prstGeom prst="rect">
            <a:avLst/>
          </a:prstGeom>
          <a:noFill/>
          <a:ln>
            <a:solidFill>
              <a:schemeClr val="accent1"/>
            </a:solidFill>
          </a:ln>
        </p:spPr>
      </p:pic>
      <p:graphicFrame>
        <p:nvGraphicFramePr>
          <p:cNvPr id="5" name="Table 5">
            <a:extLst>
              <a:ext uri="{FF2B5EF4-FFF2-40B4-BE49-F238E27FC236}">
                <a16:creationId xmlns:a16="http://schemas.microsoft.com/office/drawing/2014/main" id="{ECCB9C68-6988-E540-72F1-69FA022A1968}"/>
              </a:ext>
            </a:extLst>
          </p:cNvPr>
          <p:cNvGraphicFramePr>
            <a:graphicFrameLocks noGrp="1"/>
          </p:cNvGraphicFramePr>
          <p:nvPr/>
        </p:nvGraphicFramePr>
        <p:xfrm>
          <a:off x="1794588" y="4707398"/>
          <a:ext cx="6096000" cy="10109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3599636"/>
                    </a:ext>
                  </a:extLst>
                </a:gridCol>
                <a:gridCol w="2032000">
                  <a:extLst>
                    <a:ext uri="{9D8B030D-6E8A-4147-A177-3AD203B41FA5}">
                      <a16:colId xmlns:a16="http://schemas.microsoft.com/office/drawing/2014/main" val="3454606006"/>
                    </a:ext>
                  </a:extLst>
                </a:gridCol>
                <a:gridCol w="2032000">
                  <a:extLst>
                    <a:ext uri="{9D8B030D-6E8A-4147-A177-3AD203B41FA5}">
                      <a16:colId xmlns:a16="http://schemas.microsoft.com/office/drawing/2014/main" val="3495015931"/>
                    </a:ext>
                  </a:extLst>
                </a:gridCol>
              </a:tblGrid>
              <a:tr h="370840">
                <a:tc>
                  <a:txBody>
                    <a:bodyPr/>
                    <a:lstStyle/>
                    <a:p>
                      <a:pPr algn="ctr"/>
                      <a:r>
                        <a:rPr lang="en-US"/>
                        <a:t>Android</a:t>
                      </a:r>
                    </a:p>
                  </a:txBody>
                  <a:tcPr/>
                </a:tc>
                <a:tc>
                  <a:txBody>
                    <a:bodyPr/>
                    <a:lstStyle/>
                    <a:p>
                      <a:pPr algn="ctr"/>
                      <a:r>
                        <a:rPr lang="en-US"/>
                        <a:t>React Native</a:t>
                      </a:r>
                    </a:p>
                  </a:txBody>
                  <a:tcPr/>
                </a:tc>
                <a:tc>
                  <a:txBody>
                    <a:bodyPr/>
                    <a:lstStyle/>
                    <a:p>
                      <a:pPr algn="ctr"/>
                      <a:r>
                        <a:rPr lang="en-US"/>
                        <a:t>iOS</a:t>
                      </a:r>
                    </a:p>
                  </a:txBody>
                  <a:tcPr/>
                </a:tc>
                <a:extLst>
                  <a:ext uri="{0D108BD9-81ED-4DB2-BD59-A6C34878D82A}">
                    <a16:rowId xmlns:a16="http://schemas.microsoft.com/office/drawing/2014/main" val="2725774800"/>
                  </a:ext>
                </a:extLst>
              </a:tr>
              <a:tr h="370840">
                <a:tc>
                  <a:txBody>
                    <a:bodyPr/>
                    <a:lstStyle/>
                    <a:p>
                      <a:pPr algn="ctr"/>
                      <a:r>
                        <a:rPr lang="en-US" err="1"/>
                        <a:t>ImageView</a:t>
                      </a:r>
                      <a:endParaRPr lang="en-US"/>
                    </a:p>
                    <a:p>
                      <a:pPr algn="ctr"/>
                      <a:r>
                        <a:rPr lang="en-US" err="1"/>
                        <a:t>TextView</a:t>
                      </a:r>
                      <a:endParaRPr lang="en-US"/>
                    </a:p>
                  </a:txBody>
                  <a:tcPr/>
                </a:tc>
                <a:tc>
                  <a:txBody>
                    <a:bodyPr/>
                    <a:lstStyle/>
                    <a:p>
                      <a:pPr algn="ctr"/>
                      <a:r>
                        <a:rPr lang="en-US"/>
                        <a:t>Image</a:t>
                      </a:r>
                    </a:p>
                    <a:p>
                      <a:pPr algn="ctr"/>
                      <a:r>
                        <a:rPr lang="en-US"/>
                        <a:t>Text</a:t>
                      </a:r>
                    </a:p>
                  </a:txBody>
                  <a:tcPr/>
                </a:tc>
                <a:tc>
                  <a:txBody>
                    <a:bodyPr/>
                    <a:lstStyle/>
                    <a:p>
                      <a:pPr algn="ctr"/>
                      <a:r>
                        <a:rPr lang="en-US" err="1"/>
                        <a:t>UIImageView</a:t>
                      </a:r>
                      <a:endParaRPr lang="en-US"/>
                    </a:p>
                    <a:p>
                      <a:pPr algn="ctr"/>
                      <a:r>
                        <a:rPr lang="en-US" err="1"/>
                        <a:t>UITextView</a:t>
                      </a:r>
                      <a:endParaRPr lang="en-US"/>
                    </a:p>
                  </a:txBody>
                  <a:tcPr/>
                </a:tc>
                <a:extLst>
                  <a:ext uri="{0D108BD9-81ED-4DB2-BD59-A6C34878D82A}">
                    <a16:rowId xmlns:a16="http://schemas.microsoft.com/office/drawing/2014/main" val="2360725857"/>
                  </a:ext>
                </a:extLst>
              </a:tr>
            </a:tbl>
          </a:graphicData>
        </a:graphic>
      </p:graphicFrame>
    </p:spTree>
    <p:extLst>
      <p:ext uri="{BB962C8B-B14F-4D97-AF65-F5344CB8AC3E}">
        <p14:creationId xmlns:p14="http://schemas.microsoft.com/office/powerpoint/2010/main" val="1441802837"/>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97D8-08AD-F39C-BA73-518E46C8543D}"/>
              </a:ext>
            </a:extLst>
          </p:cNvPr>
          <p:cNvSpPr>
            <a:spLocks noGrp="1"/>
          </p:cNvSpPr>
          <p:nvPr>
            <p:ph type="title"/>
          </p:nvPr>
        </p:nvSpPr>
        <p:spPr/>
        <p:txBody>
          <a:bodyPr/>
          <a:lstStyle/>
          <a:p>
            <a:r>
              <a:rPr lang="en-US"/>
              <a:t>React Native Components</a:t>
            </a:r>
          </a:p>
        </p:txBody>
      </p:sp>
      <p:graphicFrame>
        <p:nvGraphicFramePr>
          <p:cNvPr id="4" name="Table 4">
            <a:extLst>
              <a:ext uri="{FF2B5EF4-FFF2-40B4-BE49-F238E27FC236}">
                <a16:creationId xmlns:a16="http://schemas.microsoft.com/office/drawing/2014/main" id="{999DF838-1931-FFA0-FCCC-58E7F9399003}"/>
              </a:ext>
            </a:extLst>
          </p:cNvPr>
          <p:cNvGraphicFramePr>
            <a:graphicFrameLocks noGrp="1"/>
          </p:cNvGraphicFramePr>
          <p:nvPr>
            <p:ph idx="1"/>
          </p:nvPr>
        </p:nvGraphicFramePr>
        <p:xfrm>
          <a:off x="539749" y="1295400"/>
          <a:ext cx="8299451" cy="1837423"/>
        </p:xfrm>
        <a:graphic>
          <a:graphicData uri="http://schemas.openxmlformats.org/drawingml/2006/table">
            <a:tbl>
              <a:tblPr firstRow="1" bandRow="1">
                <a:tableStyleId>{5C22544A-7EE6-4342-B048-85BDC9FD1C3A}</a:tableStyleId>
              </a:tblPr>
              <a:tblGrid>
                <a:gridCol w="1996511">
                  <a:extLst>
                    <a:ext uri="{9D8B030D-6E8A-4147-A177-3AD203B41FA5}">
                      <a16:colId xmlns:a16="http://schemas.microsoft.com/office/drawing/2014/main" val="1753112018"/>
                    </a:ext>
                  </a:extLst>
                </a:gridCol>
                <a:gridCol w="1834005">
                  <a:extLst>
                    <a:ext uri="{9D8B030D-6E8A-4147-A177-3AD203B41FA5}">
                      <a16:colId xmlns:a16="http://schemas.microsoft.com/office/drawing/2014/main" val="4026035106"/>
                    </a:ext>
                  </a:extLst>
                </a:gridCol>
                <a:gridCol w="4468935">
                  <a:extLst>
                    <a:ext uri="{9D8B030D-6E8A-4147-A177-3AD203B41FA5}">
                      <a16:colId xmlns:a16="http://schemas.microsoft.com/office/drawing/2014/main" val="1081027174"/>
                    </a:ext>
                  </a:extLst>
                </a:gridCol>
              </a:tblGrid>
              <a:tr h="374383">
                <a:tc>
                  <a:txBody>
                    <a:bodyPr/>
                    <a:lstStyle/>
                    <a:p>
                      <a:pPr algn="ctr"/>
                      <a:r>
                        <a:rPr lang="en-US"/>
                        <a:t>Android</a:t>
                      </a:r>
                    </a:p>
                  </a:txBody>
                  <a:tcPr/>
                </a:tc>
                <a:tc>
                  <a:txBody>
                    <a:bodyPr/>
                    <a:lstStyle/>
                    <a:p>
                      <a:pPr algn="ctr"/>
                      <a:r>
                        <a:rPr lang="en-US"/>
                        <a:t>iOS</a:t>
                      </a:r>
                    </a:p>
                  </a:txBody>
                  <a:tcPr/>
                </a:tc>
                <a:tc>
                  <a:txBody>
                    <a:bodyPr/>
                    <a:lstStyle/>
                    <a:p>
                      <a:pPr algn="ctr"/>
                      <a:r>
                        <a:rPr lang="en-US"/>
                        <a:t>React Native</a:t>
                      </a:r>
                    </a:p>
                  </a:txBody>
                  <a:tcPr/>
                </a:tc>
                <a:extLst>
                  <a:ext uri="{0D108BD9-81ED-4DB2-BD59-A6C34878D82A}">
                    <a16:rowId xmlns:a16="http://schemas.microsoft.com/office/drawing/2014/main" val="1132670985"/>
                  </a:ext>
                </a:extLst>
              </a:tr>
              <a:tr h="1306682">
                <a:tc>
                  <a:txBody>
                    <a:bodyPr/>
                    <a:lstStyle/>
                    <a:p>
                      <a:r>
                        <a:rPr lang="en-US"/>
                        <a:t>Kotlin or </a:t>
                      </a:r>
                    </a:p>
                    <a:p>
                      <a:r>
                        <a:rPr lang="en-US"/>
                        <a:t>Java</a:t>
                      </a:r>
                    </a:p>
                  </a:txBody>
                  <a:tcPr/>
                </a:tc>
                <a:tc>
                  <a:txBody>
                    <a:bodyPr/>
                    <a:lstStyle/>
                    <a:p>
                      <a:r>
                        <a:rPr lang="en-US"/>
                        <a:t>Swift or </a:t>
                      </a:r>
                    </a:p>
                    <a:p>
                      <a:r>
                        <a:rPr lang="en-US"/>
                        <a:t>Objective-C</a:t>
                      </a:r>
                    </a:p>
                  </a:txBody>
                  <a:tcPr/>
                </a:tc>
                <a:tc>
                  <a:txBody>
                    <a:bodyPr/>
                    <a:lstStyle/>
                    <a:p>
                      <a:r>
                        <a:rPr lang="en-US"/>
                        <a:t>JavaScript</a:t>
                      </a:r>
                    </a:p>
                    <a:p>
                      <a:endParaRPr lang="en-US"/>
                    </a:p>
                    <a:p>
                      <a:r>
                        <a:rPr lang="en-US"/>
                        <a:t>React Components + React Native Components (=Core + Community + Your Native Components)</a:t>
                      </a:r>
                    </a:p>
                  </a:txBody>
                  <a:tcPr/>
                </a:tc>
                <a:extLst>
                  <a:ext uri="{0D108BD9-81ED-4DB2-BD59-A6C34878D82A}">
                    <a16:rowId xmlns:a16="http://schemas.microsoft.com/office/drawing/2014/main" val="1818971428"/>
                  </a:ext>
                </a:extLst>
              </a:tr>
            </a:tbl>
          </a:graphicData>
        </a:graphic>
      </p:graphicFrame>
      <p:pic>
        <p:nvPicPr>
          <p:cNvPr id="5" name="Picture 4">
            <a:extLst>
              <a:ext uri="{FF2B5EF4-FFF2-40B4-BE49-F238E27FC236}">
                <a16:creationId xmlns:a16="http://schemas.microsoft.com/office/drawing/2014/main" id="{8C6189B9-65CB-4A9D-D989-E7C41F0E3D79}"/>
              </a:ext>
            </a:extLst>
          </p:cNvPr>
          <p:cNvPicPr>
            <a:picLocks noChangeAspect="1"/>
          </p:cNvPicPr>
          <p:nvPr/>
        </p:nvPicPr>
        <p:blipFill>
          <a:blip r:embed="rId2"/>
          <a:stretch>
            <a:fillRect/>
          </a:stretch>
        </p:blipFill>
        <p:spPr>
          <a:xfrm>
            <a:off x="3918858" y="3168711"/>
            <a:ext cx="4842587" cy="3108265"/>
          </a:xfrm>
          <a:prstGeom prst="rect">
            <a:avLst/>
          </a:prstGeom>
        </p:spPr>
      </p:pic>
      <p:sp>
        <p:nvSpPr>
          <p:cNvPr id="6" name="Content Placeholder 2">
            <a:extLst>
              <a:ext uri="{FF2B5EF4-FFF2-40B4-BE49-F238E27FC236}">
                <a16:creationId xmlns:a16="http://schemas.microsoft.com/office/drawing/2014/main" id="{DA0221EC-0657-14D9-5AD8-DE07B5C0375E}"/>
              </a:ext>
            </a:extLst>
          </p:cNvPr>
          <p:cNvSpPr txBox="1">
            <a:spLocks/>
          </p:cNvSpPr>
          <p:nvPr/>
        </p:nvSpPr>
        <p:spPr bwMode="auto">
          <a:xfrm>
            <a:off x="539749" y="3750906"/>
            <a:ext cx="3080530" cy="14928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3363" indent="-233363" algn="l" rtl="0" eaLnBrk="0" fontAlgn="base" hangingPunct="0">
              <a:spcBef>
                <a:spcPct val="20000"/>
              </a:spcBef>
              <a:spcAft>
                <a:spcPct val="0"/>
              </a:spcAft>
              <a:buClr>
                <a:srgbClr val="ED6E2E"/>
              </a:buClr>
              <a:buFont typeface="Wingdings" pitchFamily="2" charset="2"/>
              <a:buChar char="§"/>
              <a:defRPr sz="2800">
                <a:solidFill>
                  <a:schemeClr val="tx1"/>
                </a:solidFill>
                <a:latin typeface="+mn-lt"/>
                <a:ea typeface="+mn-ea"/>
                <a:cs typeface="+mn-cs"/>
              </a:defRPr>
            </a:lvl1pPr>
            <a:lvl2pPr marL="687388" indent="-231775" algn="l" rtl="0" eaLnBrk="0" fontAlgn="base" hangingPunct="0">
              <a:spcBef>
                <a:spcPct val="20000"/>
              </a:spcBef>
              <a:spcAft>
                <a:spcPct val="0"/>
              </a:spcAft>
              <a:buClr>
                <a:srgbClr val="ED6E2E"/>
              </a:buClr>
              <a:buSzPct val="85000"/>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Clr>
                <a:srgbClr val="ED6E2E"/>
              </a:buClr>
              <a:buChar char="-"/>
              <a:defRPr sz="2000">
                <a:solidFill>
                  <a:schemeClr val="tx1"/>
                </a:solidFill>
                <a:latin typeface="+mn-lt"/>
              </a:defRPr>
            </a:lvl3pPr>
            <a:lvl4pPr marL="1544638" indent="-173038" algn="l" rtl="0" eaLnBrk="0" fontAlgn="base" hangingPunct="0">
              <a:spcBef>
                <a:spcPct val="20000"/>
              </a:spcBef>
              <a:spcAft>
                <a:spcPct val="0"/>
              </a:spcAft>
              <a:buClr>
                <a:srgbClr val="ED6E2E"/>
              </a:buClr>
              <a:buSzPct val="90000"/>
              <a:buChar char="›"/>
              <a:defRPr sz="2000">
                <a:solidFill>
                  <a:schemeClr val="tx1"/>
                </a:solidFill>
                <a:latin typeface="+mn-lt"/>
              </a:defRPr>
            </a:lvl4pPr>
            <a:lvl5pPr marL="2052638" indent="-222250" algn="l" rtl="0" eaLnBrk="0" fontAlgn="base" hangingPunct="0">
              <a:spcBef>
                <a:spcPct val="20000"/>
              </a:spcBef>
              <a:spcAft>
                <a:spcPct val="0"/>
              </a:spcAft>
              <a:buClr>
                <a:srgbClr val="ED6E2E"/>
              </a:buClr>
              <a:buChar char="-"/>
              <a:defRPr sz="2000">
                <a:solidFill>
                  <a:schemeClr val="tx1"/>
                </a:solidFill>
                <a:latin typeface="+mn-lt"/>
              </a:defRPr>
            </a:lvl5pPr>
            <a:lvl6pPr marL="2509838" indent="-222250" algn="l" rtl="0" eaLnBrk="0" fontAlgn="base" hangingPunct="0">
              <a:spcBef>
                <a:spcPct val="20000"/>
              </a:spcBef>
              <a:spcAft>
                <a:spcPct val="0"/>
              </a:spcAft>
              <a:buClr>
                <a:srgbClr val="ED6E2E"/>
              </a:buClr>
              <a:buChar char="-"/>
              <a:defRPr sz="1000">
                <a:solidFill>
                  <a:schemeClr val="tx1"/>
                </a:solidFill>
                <a:latin typeface="+mn-lt"/>
              </a:defRPr>
            </a:lvl6pPr>
            <a:lvl7pPr marL="2967038" indent="-222250" algn="l" rtl="0" eaLnBrk="0" fontAlgn="base" hangingPunct="0">
              <a:spcBef>
                <a:spcPct val="20000"/>
              </a:spcBef>
              <a:spcAft>
                <a:spcPct val="0"/>
              </a:spcAft>
              <a:buClr>
                <a:srgbClr val="ED6E2E"/>
              </a:buClr>
              <a:buChar char="-"/>
              <a:defRPr sz="1000">
                <a:solidFill>
                  <a:schemeClr val="tx1"/>
                </a:solidFill>
                <a:latin typeface="+mn-lt"/>
              </a:defRPr>
            </a:lvl7pPr>
            <a:lvl8pPr marL="3424238" indent="-222250" algn="l" rtl="0" eaLnBrk="0" fontAlgn="base" hangingPunct="0">
              <a:spcBef>
                <a:spcPct val="20000"/>
              </a:spcBef>
              <a:spcAft>
                <a:spcPct val="0"/>
              </a:spcAft>
              <a:buClr>
                <a:srgbClr val="ED6E2E"/>
              </a:buClr>
              <a:buChar char="-"/>
              <a:defRPr sz="1000">
                <a:solidFill>
                  <a:schemeClr val="tx1"/>
                </a:solidFill>
                <a:latin typeface="+mn-lt"/>
              </a:defRPr>
            </a:lvl8pPr>
            <a:lvl9pPr marL="3881438" indent="-222250" algn="l" rtl="0" eaLnBrk="0" fontAlgn="base" hangingPunct="0">
              <a:spcBef>
                <a:spcPct val="20000"/>
              </a:spcBef>
              <a:spcAft>
                <a:spcPct val="0"/>
              </a:spcAft>
              <a:buClr>
                <a:srgbClr val="ED6E2E"/>
              </a:buClr>
              <a:buChar char="-"/>
              <a:defRPr sz="1000">
                <a:solidFill>
                  <a:schemeClr val="tx1"/>
                </a:solidFill>
                <a:latin typeface="+mn-lt"/>
              </a:defRPr>
            </a:lvl9pPr>
          </a:lstStyle>
          <a:p>
            <a:r>
              <a:rPr lang="en-US" sz="2000" kern="0"/>
              <a:t>A native component means an </a:t>
            </a:r>
            <a:r>
              <a:rPr lang="en-US" sz="2000" kern="0">
                <a:solidFill>
                  <a:srgbClr val="1C1E21"/>
                </a:solidFill>
              </a:rPr>
              <a:t>Android or iOS mobile platform-backed components</a:t>
            </a:r>
            <a:endParaRPr lang="en-US" sz="2000" kern="0"/>
          </a:p>
        </p:txBody>
      </p:sp>
    </p:spTree>
    <p:extLst>
      <p:ext uri="{BB962C8B-B14F-4D97-AF65-F5344CB8AC3E}">
        <p14:creationId xmlns:p14="http://schemas.microsoft.com/office/powerpoint/2010/main" val="2780348560"/>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434A-E8CA-786F-58F2-04A46B85FF84}"/>
              </a:ext>
            </a:extLst>
          </p:cNvPr>
          <p:cNvSpPr>
            <a:spLocks noGrp="1"/>
          </p:cNvSpPr>
          <p:nvPr>
            <p:ph type="title"/>
          </p:nvPr>
        </p:nvSpPr>
        <p:spPr>
          <a:xfrm>
            <a:off x="422275" y="142876"/>
            <a:ext cx="8299450" cy="628650"/>
          </a:xfrm>
        </p:spPr>
        <p:txBody>
          <a:bodyPr/>
          <a:lstStyle/>
          <a:p>
            <a:r>
              <a:rPr lang="en-US" sz="3200" dirty="0"/>
              <a:t>CDE (Cloud Development Environment)</a:t>
            </a:r>
          </a:p>
        </p:txBody>
      </p:sp>
      <p:pic>
        <p:nvPicPr>
          <p:cNvPr id="5" name="Picture 4">
            <a:extLst>
              <a:ext uri="{FF2B5EF4-FFF2-40B4-BE49-F238E27FC236}">
                <a16:creationId xmlns:a16="http://schemas.microsoft.com/office/drawing/2014/main" id="{71DCECCC-D6FE-ABCB-2E53-CD65BAFCDAC6}"/>
              </a:ext>
            </a:extLst>
          </p:cNvPr>
          <p:cNvPicPr>
            <a:picLocks noChangeAspect="1"/>
          </p:cNvPicPr>
          <p:nvPr/>
        </p:nvPicPr>
        <p:blipFill>
          <a:blip r:embed="rId3"/>
          <a:stretch>
            <a:fillRect/>
          </a:stretch>
        </p:blipFill>
        <p:spPr>
          <a:xfrm>
            <a:off x="5292725" y="794879"/>
            <a:ext cx="3429000" cy="2480310"/>
          </a:xfrm>
          <a:prstGeom prst="rect">
            <a:avLst/>
          </a:prstGeom>
        </p:spPr>
      </p:pic>
      <p:sp>
        <p:nvSpPr>
          <p:cNvPr id="3" name="TextBox 2">
            <a:extLst>
              <a:ext uri="{FF2B5EF4-FFF2-40B4-BE49-F238E27FC236}">
                <a16:creationId xmlns:a16="http://schemas.microsoft.com/office/drawing/2014/main" id="{BFB73077-A335-03B9-AF2A-61E8A730BD9B}"/>
              </a:ext>
            </a:extLst>
          </p:cNvPr>
          <p:cNvSpPr txBox="1"/>
          <p:nvPr/>
        </p:nvSpPr>
        <p:spPr>
          <a:xfrm>
            <a:off x="914400" y="5763308"/>
            <a:ext cx="7968848" cy="646331"/>
          </a:xfrm>
          <a:prstGeom prst="rect">
            <a:avLst/>
          </a:prstGeom>
          <a:noFill/>
        </p:spPr>
        <p:txBody>
          <a:bodyPr wrap="none" rtlCol="0">
            <a:spAutoFit/>
          </a:bodyPr>
          <a:lstStyle/>
          <a:p>
            <a:r>
              <a:rPr lang="en-US" dirty="0"/>
              <a:t>https://nvlpubs.nist.gov/nistpubs/legacy/sp/nistspecialpublication800-145.pdf</a:t>
            </a:r>
          </a:p>
          <a:p>
            <a:endParaRPr lang="en-US" dirty="0"/>
          </a:p>
        </p:txBody>
      </p:sp>
      <p:sp>
        <p:nvSpPr>
          <p:cNvPr id="4" name="Content Placeholder 2">
            <a:extLst>
              <a:ext uri="{FF2B5EF4-FFF2-40B4-BE49-F238E27FC236}">
                <a16:creationId xmlns:a16="http://schemas.microsoft.com/office/drawing/2014/main" id="{66607BA1-598B-D268-597E-98644557F116}"/>
              </a:ext>
            </a:extLst>
          </p:cNvPr>
          <p:cNvSpPr>
            <a:spLocks noGrp="1"/>
          </p:cNvSpPr>
          <p:nvPr>
            <p:ph idx="1"/>
          </p:nvPr>
        </p:nvSpPr>
        <p:spPr>
          <a:xfrm>
            <a:off x="303725" y="1464639"/>
            <a:ext cx="4475163" cy="3928721"/>
          </a:xfrm>
        </p:spPr>
        <p:txBody>
          <a:bodyPr/>
          <a:lstStyle/>
          <a:p>
            <a:r>
              <a:rPr lang="en-US" dirty="0"/>
              <a:t>Cloud Computing </a:t>
            </a:r>
            <a:br>
              <a:rPr lang="en-US" dirty="0"/>
            </a:br>
            <a:r>
              <a:rPr lang="en-US" dirty="0"/>
              <a:t>(by NIST)</a:t>
            </a:r>
          </a:p>
          <a:p>
            <a:pPr lvl="1"/>
            <a:r>
              <a:rPr lang="en-US" sz="2800" dirty="0"/>
              <a:t>On-demand </a:t>
            </a:r>
            <a:br>
              <a:rPr lang="en-US" sz="2800" dirty="0"/>
            </a:br>
            <a:r>
              <a:rPr lang="en-US" sz="2800" dirty="0"/>
              <a:t>self-service</a:t>
            </a:r>
          </a:p>
          <a:p>
            <a:pPr lvl="1"/>
            <a:r>
              <a:rPr lang="en-US" sz="2800" dirty="0"/>
              <a:t>Broad network access</a:t>
            </a:r>
          </a:p>
          <a:p>
            <a:pPr lvl="1"/>
            <a:r>
              <a:rPr lang="en-US" sz="2800" dirty="0"/>
              <a:t>Resource pooling</a:t>
            </a:r>
          </a:p>
          <a:p>
            <a:pPr lvl="1"/>
            <a:r>
              <a:rPr lang="en-US" sz="2800" dirty="0"/>
              <a:t>Rapid elasticity</a:t>
            </a:r>
          </a:p>
          <a:p>
            <a:pPr lvl="1"/>
            <a:r>
              <a:rPr lang="en-US" sz="2800" dirty="0"/>
              <a:t>Measured service</a:t>
            </a:r>
          </a:p>
        </p:txBody>
      </p:sp>
      <p:pic>
        <p:nvPicPr>
          <p:cNvPr id="6" name="Picture 5">
            <a:extLst>
              <a:ext uri="{FF2B5EF4-FFF2-40B4-BE49-F238E27FC236}">
                <a16:creationId xmlns:a16="http://schemas.microsoft.com/office/drawing/2014/main" id="{11E1C463-04BC-9548-185F-A97D2C8A41F2}"/>
              </a:ext>
            </a:extLst>
          </p:cNvPr>
          <p:cNvPicPr>
            <a:picLocks noChangeAspect="1"/>
          </p:cNvPicPr>
          <p:nvPr/>
        </p:nvPicPr>
        <p:blipFill>
          <a:blip r:embed="rId4"/>
          <a:stretch>
            <a:fillRect/>
          </a:stretch>
        </p:blipFill>
        <p:spPr>
          <a:xfrm>
            <a:off x="5292725" y="3486281"/>
            <a:ext cx="3429000" cy="2297206"/>
          </a:xfrm>
          <a:prstGeom prst="rect">
            <a:avLst/>
          </a:prstGeom>
        </p:spPr>
      </p:pic>
    </p:spTree>
    <p:extLst>
      <p:ext uri="{BB962C8B-B14F-4D97-AF65-F5344CB8AC3E}">
        <p14:creationId xmlns:p14="http://schemas.microsoft.com/office/powerpoint/2010/main" val="1975128178"/>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38CA27-47B0-80BD-019A-220666D12CCE}"/>
              </a:ext>
            </a:extLst>
          </p:cNvPr>
          <p:cNvSpPr>
            <a:spLocks noGrp="1"/>
          </p:cNvSpPr>
          <p:nvPr>
            <p:ph type="title"/>
          </p:nvPr>
        </p:nvSpPr>
        <p:spPr>
          <a:xfrm>
            <a:off x="539750" y="304800"/>
            <a:ext cx="8299450" cy="990600"/>
          </a:xfrm>
        </p:spPr>
        <p:txBody>
          <a:bodyPr/>
          <a:lstStyle/>
          <a:p>
            <a:r>
              <a:rPr lang="en-US" sz="2800"/>
              <a:t>React Native Directory for Community Components – “expo-status-bar”</a:t>
            </a:r>
          </a:p>
        </p:txBody>
      </p:sp>
      <p:pic>
        <p:nvPicPr>
          <p:cNvPr id="5" name="Picture 4" descr="Graphical user interface&#10;&#10;Description automatically generated">
            <a:extLst>
              <a:ext uri="{FF2B5EF4-FFF2-40B4-BE49-F238E27FC236}">
                <a16:creationId xmlns:a16="http://schemas.microsoft.com/office/drawing/2014/main" id="{66555D9A-7230-EAA0-7D91-ABC89BE67B61}"/>
              </a:ext>
            </a:extLst>
          </p:cNvPr>
          <p:cNvPicPr>
            <a:picLocks noChangeAspect="1"/>
          </p:cNvPicPr>
          <p:nvPr/>
        </p:nvPicPr>
        <p:blipFill>
          <a:blip r:embed="rId2"/>
          <a:stretch>
            <a:fillRect/>
          </a:stretch>
        </p:blipFill>
        <p:spPr>
          <a:xfrm>
            <a:off x="539750" y="1762248"/>
            <a:ext cx="8299450" cy="4460954"/>
          </a:xfrm>
          <a:prstGeom prst="rect">
            <a:avLst/>
          </a:prstGeom>
          <a:noFill/>
          <a:ln>
            <a:solidFill>
              <a:schemeClr val="accent1"/>
            </a:solidFill>
          </a:ln>
        </p:spPr>
      </p:pic>
      <p:sp>
        <p:nvSpPr>
          <p:cNvPr id="6" name="TextBox 5">
            <a:extLst>
              <a:ext uri="{FF2B5EF4-FFF2-40B4-BE49-F238E27FC236}">
                <a16:creationId xmlns:a16="http://schemas.microsoft.com/office/drawing/2014/main" id="{FA649519-BF04-B160-55B9-E60780D44C80}"/>
              </a:ext>
            </a:extLst>
          </p:cNvPr>
          <p:cNvSpPr txBox="1"/>
          <p:nvPr/>
        </p:nvSpPr>
        <p:spPr>
          <a:xfrm>
            <a:off x="3180087" y="1295400"/>
            <a:ext cx="3082895" cy="369332"/>
          </a:xfrm>
          <a:prstGeom prst="rect">
            <a:avLst/>
          </a:prstGeom>
          <a:noFill/>
        </p:spPr>
        <p:txBody>
          <a:bodyPr wrap="none" rtlCol="0">
            <a:spAutoFit/>
          </a:bodyPr>
          <a:lstStyle/>
          <a:p>
            <a:r>
              <a:rPr lang="en-US">
                <a:hlinkClick r:id="rId3"/>
              </a:rPr>
              <a:t>https://reactnative.directory/</a:t>
            </a:r>
            <a:r>
              <a:rPr lang="en-US"/>
              <a:t> </a:t>
            </a:r>
          </a:p>
        </p:txBody>
      </p:sp>
    </p:spTree>
    <p:extLst>
      <p:ext uri="{BB962C8B-B14F-4D97-AF65-F5344CB8AC3E}">
        <p14:creationId xmlns:p14="http://schemas.microsoft.com/office/powerpoint/2010/main" val="34491037"/>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C22C-89D5-958A-E378-4973FFA09480}"/>
              </a:ext>
            </a:extLst>
          </p:cNvPr>
          <p:cNvSpPr>
            <a:spLocks noGrp="1"/>
          </p:cNvSpPr>
          <p:nvPr>
            <p:ph type="title"/>
          </p:nvPr>
        </p:nvSpPr>
        <p:spPr/>
        <p:txBody>
          <a:bodyPr/>
          <a:lstStyle/>
          <a:p>
            <a:r>
              <a:rPr lang="en-US" sz="3200"/>
              <a:t>Core Components for React Native UI </a:t>
            </a:r>
          </a:p>
        </p:txBody>
      </p:sp>
      <p:pic>
        <p:nvPicPr>
          <p:cNvPr id="6" name="Picture 5">
            <a:extLst>
              <a:ext uri="{FF2B5EF4-FFF2-40B4-BE49-F238E27FC236}">
                <a16:creationId xmlns:a16="http://schemas.microsoft.com/office/drawing/2014/main" id="{E8804D4E-2BEC-63FF-818D-43779F7B270F}"/>
              </a:ext>
            </a:extLst>
          </p:cNvPr>
          <p:cNvPicPr>
            <a:picLocks noChangeAspect="1"/>
          </p:cNvPicPr>
          <p:nvPr/>
        </p:nvPicPr>
        <p:blipFill>
          <a:blip r:embed="rId2"/>
          <a:stretch>
            <a:fillRect/>
          </a:stretch>
        </p:blipFill>
        <p:spPr>
          <a:xfrm>
            <a:off x="656676" y="1295400"/>
            <a:ext cx="7830643" cy="3810532"/>
          </a:xfrm>
          <a:prstGeom prst="rect">
            <a:avLst/>
          </a:prstGeom>
          <a:ln>
            <a:solidFill>
              <a:schemeClr val="accent1">
                <a:shade val="95000"/>
                <a:satMod val="105000"/>
              </a:schemeClr>
            </a:solidFill>
          </a:ln>
        </p:spPr>
      </p:pic>
      <p:sp>
        <p:nvSpPr>
          <p:cNvPr id="3" name="TextBox 2">
            <a:extLst>
              <a:ext uri="{FF2B5EF4-FFF2-40B4-BE49-F238E27FC236}">
                <a16:creationId xmlns:a16="http://schemas.microsoft.com/office/drawing/2014/main" id="{D80F6706-4F6F-6CD8-372C-96D20D299B70}"/>
              </a:ext>
            </a:extLst>
          </p:cNvPr>
          <p:cNvSpPr txBox="1"/>
          <p:nvPr/>
        </p:nvSpPr>
        <p:spPr>
          <a:xfrm>
            <a:off x="1934097" y="5562600"/>
            <a:ext cx="5339923" cy="369332"/>
          </a:xfrm>
          <a:prstGeom prst="rect">
            <a:avLst/>
          </a:prstGeom>
          <a:noFill/>
        </p:spPr>
        <p:txBody>
          <a:bodyPr wrap="none" rtlCol="0">
            <a:spAutoFit/>
          </a:bodyPr>
          <a:lstStyle/>
          <a:p>
            <a:r>
              <a:rPr lang="en-US">
                <a:hlinkClick r:id="rId3"/>
              </a:rPr>
              <a:t>https://reactnative.dev/docs/components-and-apis</a:t>
            </a:r>
            <a:r>
              <a:rPr lang="en-US"/>
              <a:t> </a:t>
            </a:r>
          </a:p>
        </p:txBody>
      </p:sp>
    </p:spTree>
    <p:extLst>
      <p:ext uri="{BB962C8B-B14F-4D97-AF65-F5344CB8AC3E}">
        <p14:creationId xmlns:p14="http://schemas.microsoft.com/office/powerpoint/2010/main" val="3774267353"/>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C22C-89D5-958A-E378-4973FFA09480}"/>
              </a:ext>
            </a:extLst>
          </p:cNvPr>
          <p:cNvSpPr>
            <a:spLocks noGrp="1"/>
          </p:cNvSpPr>
          <p:nvPr>
            <p:ph type="title"/>
          </p:nvPr>
        </p:nvSpPr>
        <p:spPr/>
        <p:txBody>
          <a:bodyPr/>
          <a:lstStyle/>
          <a:p>
            <a:r>
              <a:rPr lang="en-US" sz="3200"/>
              <a:t>Text Component</a:t>
            </a:r>
          </a:p>
        </p:txBody>
      </p:sp>
      <p:pic>
        <p:nvPicPr>
          <p:cNvPr id="6" name="Picture 5">
            <a:extLst>
              <a:ext uri="{FF2B5EF4-FFF2-40B4-BE49-F238E27FC236}">
                <a16:creationId xmlns:a16="http://schemas.microsoft.com/office/drawing/2014/main" id="{E8804D4E-2BEC-63FF-818D-43779F7B270F}"/>
              </a:ext>
            </a:extLst>
          </p:cNvPr>
          <p:cNvPicPr>
            <a:picLocks noChangeAspect="1"/>
          </p:cNvPicPr>
          <p:nvPr/>
        </p:nvPicPr>
        <p:blipFill>
          <a:blip r:embed="rId2"/>
          <a:stretch>
            <a:fillRect/>
          </a:stretch>
        </p:blipFill>
        <p:spPr>
          <a:xfrm>
            <a:off x="656676" y="1295400"/>
            <a:ext cx="7830643" cy="3810532"/>
          </a:xfrm>
          <a:prstGeom prst="rect">
            <a:avLst/>
          </a:prstGeom>
          <a:ln>
            <a:solidFill>
              <a:schemeClr val="accent1">
                <a:shade val="95000"/>
                <a:satMod val="105000"/>
              </a:schemeClr>
            </a:solidFill>
          </a:ln>
        </p:spPr>
      </p:pic>
      <p:sp>
        <p:nvSpPr>
          <p:cNvPr id="3" name="TextBox 2">
            <a:extLst>
              <a:ext uri="{FF2B5EF4-FFF2-40B4-BE49-F238E27FC236}">
                <a16:creationId xmlns:a16="http://schemas.microsoft.com/office/drawing/2014/main" id="{D80F6706-4F6F-6CD8-372C-96D20D299B70}"/>
              </a:ext>
            </a:extLst>
          </p:cNvPr>
          <p:cNvSpPr txBox="1"/>
          <p:nvPr/>
        </p:nvSpPr>
        <p:spPr>
          <a:xfrm>
            <a:off x="1934097" y="5562600"/>
            <a:ext cx="5339923" cy="369332"/>
          </a:xfrm>
          <a:prstGeom prst="rect">
            <a:avLst/>
          </a:prstGeom>
          <a:noFill/>
        </p:spPr>
        <p:txBody>
          <a:bodyPr wrap="none" rtlCol="0">
            <a:spAutoFit/>
          </a:bodyPr>
          <a:lstStyle/>
          <a:p>
            <a:r>
              <a:rPr lang="en-US">
                <a:hlinkClick r:id="rId3"/>
              </a:rPr>
              <a:t>https://reactnative.dev/docs/components-and-apis</a:t>
            </a:r>
            <a:r>
              <a:rPr lang="en-US"/>
              <a:t> </a:t>
            </a:r>
          </a:p>
        </p:txBody>
      </p:sp>
      <p:sp>
        <p:nvSpPr>
          <p:cNvPr id="4" name="Arrow: Right 3">
            <a:extLst>
              <a:ext uri="{FF2B5EF4-FFF2-40B4-BE49-F238E27FC236}">
                <a16:creationId xmlns:a16="http://schemas.microsoft.com/office/drawing/2014/main" id="{61C66558-6089-BDC1-F6FF-333B9B044353}"/>
              </a:ext>
            </a:extLst>
          </p:cNvPr>
          <p:cNvSpPr/>
          <p:nvPr/>
        </p:nvSpPr>
        <p:spPr>
          <a:xfrm>
            <a:off x="391886" y="2733869"/>
            <a:ext cx="354563" cy="447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944320"/>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7DA8-3572-FAC3-EED4-E0456765CD6D}"/>
              </a:ext>
            </a:extLst>
          </p:cNvPr>
          <p:cNvSpPr>
            <a:spLocks noGrp="1"/>
          </p:cNvSpPr>
          <p:nvPr>
            <p:ph type="title"/>
          </p:nvPr>
        </p:nvSpPr>
        <p:spPr/>
        <p:txBody>
          <a:bodyPr/>
          <a:lstStyle/>
          <a:p>
            <a:r>
              <a:rPr lang="en-US"/>
              <a:t>Text Component Continues</a:t>
            </a:r>
          </a:p>
        </p:txBody>
      </p:sp>
      <p:sp>
        <p:nvSpPr>
          <p:cNvPr id="3" name="Content Placeholder 2">
            <a:extLst>
              <a:ext uri="{FF2B5EF4-FFF2-40B4-BE49-F238E27FC236}">
                <a16:creationId xmlns:a16="http://schemas.microsoft.com/office/drawing/2014/main" id="{CBEE8AD2-434F-E35E-A1EF-1BF958C26BA9}"/>
              </a:ext>
            </a:extLst>
          </p:cNvPr>
          <p:cNvSpPr>
            <a:spLocks noGrp="1"/>
          </p:cNvSpPr>
          <p:nvPr>
            <p:ph idx="1"/>
          </p:nvPr>
        </p:nvSpPr>
        <p:spPr>
          <a:xfrm>
            <a:off x="493097" y="986713"/>
            <a:ext cx="8529605" cy="1363824"/>
          </a:xfrm>
        </p:spPr>
        <p:txBody>
          <a:bodyPr/>
          <a:lstStyle/>
          <a:p>
            <a:r>
              <a:rPr lang="en-US">
                <a:hlinkClick r:id="rId2"/>
              </a:rPr>
              <a:t>https://reactnative.dev/docs/text</a:t>
            </a:r>
            <a:endParaRPr lang="en-US"/>
          </a:p>
          <a:p>
            <a:r>
              <a:rPr kumimoji="0" lang="en-US" altLang="en-US" b="0" i="0" u="none" strike="noStrike" cap="none" normalizeH="0" baseline="0">
                <a:ln>
                  <a:noFill/>
                </a:ln>
                <a:solidFill>
                  <a:srgbClr val="1C1E21"/>
                </a:solidFill>
                <a:effectLst/>
                <a:ea typeface="Optimistic Display"/>
              </a:rPr>
              <a:t>A React component for displaying text</a:t>
            </a:r>
            <a:endParaRPr lang="en-US" altLang="en-US"/>
          </a:p>
          <a:p>
            <a:r>
              <a:rPr kumimoji="0" lang="en-US" altLang="en-US" b="0" i="0" u="none" strike="noStrike" cap="none" normalizeH="0" baseline="0">
                <a:ln>
                  <a:noFill/>
                </a:ln>
                <a:solidFill>
                  <a:srgbClr val="1C1E21"/>
                </a:solidFill>
                <a:effectLst/>
                <a:ea typeface="var(--ifm-font-family-monospace)"/>
              </a:rPr>
              <a:t>Text</a:t>
            </a:r>
            <a:r>
              <a:rPr kumimoji="0" lang="en-US" altLang="en-US" b="0" i="0" u="none" strike="noStrike" cap="none" normalizeH="0" baseline="0">
                <a:ln>
                  <a:noFill/>
                </a:ln>
                <a:solidFill>
                  <a:srgbClr val="1C1E21"/>
                </a:solidFill>
                <a:effectLst/>
                <a:ea typeface="Optimistic Display"/>
              </a:rPr>
              <a:t> supports nesting, styling, and touch handling.</a:t>
            </a:r>
            <a:endParaRPr kumimoji="0" lang="en-US" altLang="en-US" b="0" i="0" u="none" strike="noStrike" cap="none" normalizeH="0" baseline="0">
              <a:ln>
                <a:noFill/>
              </a:ln>
              <a:solidFill>
                <a:schemeClr val="tx1"/>
              </a:solidFill>
              <a:effectLst/>
            </a:endParaRPr>
          </a:p>
        </p:txBody>
      </p:sp>
      <p:pic>
        <p:nvPicPr>
          <p:cNvPr id="5" name="Picture 4">
            <a:extLst>
              <a:ext uri="{FF2B5EF4-FFF2-40B4-BE49-F238E27FC236}">
                <a16:creationId xmlns:a16="http://schemas.microsoft.com/office/drawing/2014/main" id="{743197F7-9569-9673-9EDB-9EA3B34A24D6}"/>
              </a:ext>
            </a:extLst>
          </p:cNvPr>
          <p:cNvPicPr>
            <a:picLocks noChangeAspect="1"/>
          </p:cNvPicPr>
          <p:nvPr/>
        </p:nvPicPr>
        <p:blipFill>
          <a:blip r:embed="rId3"/>
          <a:stretch>
            <a:fillRect/>
          </a:stretch>
        </p:blipFill>
        <p:spPr>
          <a:xfrm>
            <a:off x="1278294" y="2608872"/>
            <a:ext cx="6400800" cy="3421117"/>
          </a:xfrm>
          <a:prstGeom prst="rect">
            <a:avLst/>
          </a:prstGeom>
          <a:ln>
            <a:solidFill>
              <a:schemeClr val="accent1"/>
            </a:solidFill>
          </a:ln>
        </p:spPr>
      </p:pic>
    </p:spTree>
    <p:extLst>
      <p:ext uri="{BB962C8B-B14F-4D97-AF65-F5344CB8AC3E}">
        <p14:creationId xmlns:p14="http://schemas.microsoft.com/office/powerpoint/2010/main" val="2173620997"/>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715DD8A-4CF2-405D-0370-202F581A7AFD}"/>
              </a:ext>
            </a:extLst>
          </p:cNvPr>
          <p:cNvSpPr>
            <a:spLocks noGrp="1"/>
          </p:cNvSpPr>
          <p:nvPr>
            <p:ph type="title"/>
          </p:nvPr>
        </p:nvSpPr>
        <p:spPr>
          <a:xfrm>
            <a:off x="345233" y="304800"/>
            <a:ext cx="8493967" cy="870857"/>
          </a:xfrm>
        </p:spPr>
        <p:txBody>
          <a:bodyPr/>
          <a:lstStyle/>
          <a:p>
            <a:r>
              <a:rPr lang="en-US" sz="3200"/>
              <a:t>A GitHub Repository for CS 624 Examples</a:t>
            </a:r>
          </a:p>
        </p:txBody>
      </p:sp>
      <p:pic>
        <p:nvPicPr>
          <p:cNvPr id="5" name="Picture 4">
            <a:extLst>
              <a:ext uri="{FF2B5EF4-FFF2-40B4-BE49-F238E27FC236}">
                <a16:creationId xmlns:a16="http://schemas.microsoft.com/office/drawing/2014/main" id="{AEC381A5-70F7-8D09-39C6-A630550E40F9}"/>
              </a:ext>
            </a:extLst>
          </p:cNvPr>
          <p:cNvPicPr>
            <a:picLocks noChangeAspect="1"/>
          </p:cNvPicPr>
          <p:nvPr/>
        </p:nvPicPr>
        <p:blipFill>
          <a:blip r:embed="rId2"/>
          <a:stretch>
            <a:fillRect/>
          </a:stretch>
        </p:blipFill>
        <p:spPr>
          <a:xfrm>
            <a:off x="539750" y="1520694"/>
            <a:ext cx="8299450" cy="4440206"/>
          </a:xfrm>
          <a:prstGeom prst="rect">
            <a:avLst/>
          </a:prstGeom>
          <a:noFill/>
          <a:ln>
            <a:solidFill>
              <a:schemeClr val="accent1"/>
            </a:solidFill>
          </a:ln>
        </p:spPr>
      </p:pic>
      <p:sp>
        <p:nvSpPr>
          <p:cNvPr id="6" name="Arrow: Right 5">
            <a:extLst>
              <a:ext uri="{FF2B5EF4-FFF2-40B4-BE49-F238E27FC236}">
                <a16:creationId xmlns:a16="http://schemas.microsoft.com/office/drawing/2014/main" id="{CA54D938-CFF3-CCB7-AB89-878668692059}"/>
              </a:ext>
            </a:extLst>
          </p:cNvPr>
          <p:cNvSpPr/>
          <p:nvPr/>
        </p:nvSpPr>
        <p:spPr>
          <a:xfrm>
            <a:off x="345233" y="4273421"/>
            <a:ext cx="382555" cy="363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081301"/>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990600"/>
          </a:xfrm>
        </p:spPr>
        <p:txBody>
          <a:bodyPr wrap="square" anchor="t">
            <a:normAutofit/>
          </a:bodyPr>
          <a:lstStyle/>
          <a:p>
            <a:r>
              <a:rPr lang="en-US"/>
              <a:t>ex01-Try Text</a:t>
            </a:r>
          </a:p>
        </p:txBody>
      </p:sp>
      <p:pic>
        <p:nvPicPr>
          <p:cNvPr id="4" name="Picture 3">
            <a:extLst>
              <a:ext uri="{FF2B5EF4-FFF2-40B4-BE49-F238E27FC236}">
                <a16:creationId xmlns:a16="http://schemas.microsoft.com/office/drawing/2014/main" id="{9DAD047B-E469-4406-EEA8-DD80C7DAA511}"/>
              </a:ext>
            </a:extLst>
          </p:cNvPr>
          <p:cNvPicPr>
            <a:picLocks noChangeAspect="1"/>
          </p:cNvPicPr>
          <p:nvPr/>
        </p:nvPicPr>
        <p:blipFill>
          <a:blip r:embed="rId2"/>
          <a:stretch>
            <a:fillRect/>
          </a:stretch>
        </p:blipFill>
        <p:spPr>
          <a:xfrm>
            <a:off x="539750" y="1938862"/>
            <a:ext cx="8299450" cy="3361276"/>
          </a:xfrm>
          <a:prstGeom prst="rect">
            <a:avLst/>
          </a:prstGeom>
          <a:noFill/>
          <a:ln>
            <a:solidFill>
              <a:schemeClr val="accent1">
                <a:shade val="95000"/>
                <a:satMod val="105000"/>
              </a:schemeClr>
            </a:solidFill>
          </a:ln>
        </p:spPr>
      </p:pic>
    </p:spTree>
    <p:extLst>
      <p:ext uri="{BB962C8B-B14F-4D97-AF65-F5344CB8AC3E}">
        <p14:creationId xmlns:p14="http://schemas.microsoft.com/office/powerpoint/2010/main" val="4232762339"/>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990600"/>
          </a:xfrm>
        </p:spPr>
        <p:txBody>
          <a:bodyPr wrap="square" anchor="t">
            <a:normAutofit/>
          </a:bodyPr>
          <a:lstStyle/>
          <a:p>
            <a:r>
              <a:rPr lang="en-US"/>
              <a:t>ex01-Try Text Continues</a:t>
            </a:r>
          </a:p>
        </p:txBody>
      </p:sp>
      <p:pic>
        <p:nvPicPr>
          <p:cNvPr id="5" name="Picture 4">
            <a:extLst>
              <a:ext uri="{FF2B5EF4-FFF2-40B4-BE49-F238E27FC236}">
                <a16:creationId xmlns:a16="http://schemas.microsoft.com/office/drawing/2014/main" id="{0015CB45-5205-CA63-559B-1EB098CEC338}"/>
              </a:ext>
            </a:extLst>
          </p:cNvPr>
          <p:cNvPicPr>
            <a:picLocks noChangeAspect="1"/>
          </p:cNvPicPr>
          <p:nvPr/>
        </p:nvPicPr>
        <p:blipFill>
          <a:blip r:embed="rId2"/>
          <a:stretch>
            <a:fillRect/>
          </a:stretch>
        </p:blipFill>
        <p:spPr>
          <a:xfrm>
            <a:off x="539750" y="1731375"/>
            <a:ext cx="8299450" cy="3776249"/>
          </a:xfrm>
          <a:prstGeom prst="rect">
            <a:avLst/>
          </a:prstGeom>
          <a:noFill/>
          <a:ln>
            <a:solidFill>
              <a:schemeClr val="accent1">
                <a:shade val="95000"/>
                <a:satMod val="105000"/>
              </a:schemeClr>
            </a:solidFill>
          </a:ln>
        </p:spPr>
      </p:pic>
    </p:spTree>
    <p:extLst>
      <p:ext uri="{BB962C8B-B14F-4D97-AF65-F5344CB8AC3E}">
        <p14:creationId xmlns:p14="http://schemas.microsoft.com/office/powerpoint/2010/main" val="1360118060"/>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990600"/>
          </a:xfrm>
        </p:spPr>
        <p:txBody>
          <a:bodyPr wrap="square" anchor="t">
            <a:normAutofit/>
          </a:bodyPr>
          <a:lstStyle/>
          <a:p>
            <a:r>
              <a:rPr lang="en-US"/>
              <a:t>ex01-Try Text Continues</a:t>
            </a:r>
          </a:p>
        </p:txBody>
      </p:sp>
      <p:pic>
        <p:nvPicPr>
          <p:cNvPr id="4" name="Picture 3">
            <a:extLst>
              <a:ext uri="{FF2B5EF4-FFF2-40B4-BE49-F238E27FC236}">
                <a16:creationId xmlns:a16="http://schemas.microsoft.com/office/drawing/2014/main" id="{F2ED2762-FC58-71EF-CDA0-416D519E2F3C}"/>
              </a:ext>
            </a:extLst>
          </p:cNvPr>
          <p:cNvPicPr>
            <a:picLocks noChangeAspect="1"/>
          </p:cNvPicPr>
          <p:nvPr/>
        </p:nvPicPr>
        <p:blipFill>
          <a:blip r:embed="rId2"/>
          <a:stretch>
            <a:fillRect/>
          </a:stretch>
        </p:blipFill>
        <p:spPr>
          <a:xfrm>
            <a:off x="699796" y="2148908"/>
            <a:ext cx="8229600" cy="2560183"/>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3777763423"/>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EF045BC-CFE1-94F0-DFEE-541D95345F18}"/>
              </a:ext>
            </a:extLst>
          </p:cNvPr>
          <p:cNvSpPr>
            <a:spLocks noGrp="1"/>
          </p:cNvSpPr>
          <p:nvPr>
            <p:ph type="title"/>
          </p:nvPr>
        </p:nvSpPr>
        <p:spPr>
          <a:xfrm>
            <a:off x="539750" y="304800"/>
            <a:ext cx="8299450" cy="990600"/>
          </a:xfrm>
        </p:spPr>
        <p:txBody>
          <a:bodyPr/>
          <a:lstStyle/>
          <a:p>
            <a:r>
              <a:rPr lang="en-US"/>
              <a:t>Text Functional Component Example</a:t>
            </a:r>
          </a:p>
        </p:txBody>
      </p:sp>
      <p:pic>
        <p:nvPicPr>
          <p:cNvPr id="9" name="Picture 8">
            <a:extLst>
              <a:ext uri="{FF2B5EF4-FFF2-40B4-BE49-F238E27FC236}">
                <a16:creationId xmlns:a16="http://schemas.microsoft.com/office/drawing/2014/main" id="{5BFF49F1-28EB-8DCB-9246-DB23032A7EFB}"/>
              </a:ext>
            </a:extLst>
          </p:cNvPr>
          <p:cNvPicPr>
            <a:picLocks noChangeAspect="1"/>
          </p:cNvPicPr>
          <p:nvPr/>
        </p:nvPicPr>
        <p:blipFill>
          <a:blip r:embed="rId2"/>
          <a:stretch>
            <a:fillRect/>
          </a:stretch>
        </p:blipFill>
        <p:spPr>
          <a:xfrm>
            <a:off x="1681844" y="1416698"/>
            <a:ext cx="6239195" cy="4648200"/>
          </a:xfrm>
          <a:prstGeom prst="rect">
            <a:avLst/>
          </a:prstGeom>
          <a:noFill/>
          <a:ln>
            <a:solidFill>
              <a:schemeClr val="accent1"/>
            </a:solidFill>
          </a:ln>
        </p:spPr>
      </p:pic>
      <p:sp>
        <p:nvSpPr>
          <p:cNvPr id="2" name="TextBox 1">
            <a:extLst>
              <a:ext uri="{FF2B5EF4-FFF2-40B4-BE49-F238E27FC236}">
                <a16:creationId xmlns:a16="http://schemas.microsoft.com/office/drawing/2014/main" id="{AAC5502A-6768-695C-8E42-418201C1F10E}"/>
              </a:ext>
            </a:extLst>
          </p:cNvPr>
          <p:cNvSpPr txBox="1"/>
          <p:nvPr/>
        </p:nvSpPr>
        <p:spPr>
          <a:xfrm>
            <a:off x="3359020" y="926068"/>
            <a:ext cx="3493264" cy="369332"/>
          </a:xfrm>
          <a:prstGeom prst="rect">
            <a:avLst/>
          </a:prstGeom>
          <a:noFill/>
        </p:spPr>
        <p:txBody>
          <a:bodyPr wrap="none" rtlCol="0">
            <a:spAutoFit/>
          </a:bodyPr>
          <a:lstStyle/>
          <a:p>
            <a:pPr algn="ctr"/>
            <a:r>
              <a:rPr lang="en-US">
                <a:hlinkClick r:id="rId3"/>
              </a:rPr>
              <a:t>https://reactnative.dev/docs/text</a:t>
            </a:r>
            <a:r>
              <a:rPr lang="en-US"/>
              <a:t> </a:t>
            </a:r>
          </a:p>
        </p:txBody>
      </p:sp>
      <p:pic>
        <p:nvPicPr>
          <p:cNvPr id="3" name="Picture 2">
            <a:extLst>
              <a:ext uri="{FF2B5EF4-FFF2-40B4-BE49-F238E27FC236}">
                <a16:creationId xmlns:a16="http://schemas.microsoft.com/office/drawing/2014/main" id="{E43A989D-22A5-54B4-D49F-2CC4547C3D5A}"/>
              </a:ext>
            </a:extLst>
          </p:cNvPr>
          <p:cNvPicPr>
            <a:picLocks noChangeAspect="1"/>
          </p:cNvPicPr>
          <p:nvPr/>
        </p:nvPicPr>
        <p:blipFill>
          <a:blip r:embed="rId4"/>
          <a:stretch>
            <a:fillRect/>
          </a:stretch>
        </p:blipFill>
        <p:spPr>
          <a:xfrm>
            <a:off x="5341943" y="3937422"/>
            <a:ext cx="3162741" cy="1371791"/>
          </a:xfrm>
          <a:prstGeom prst="rect">
            <a:avLst/>
          </a:prstGeom>
          <a:ln>
            <a:solidFill>
              <a:schemeClr val="accent1"/>
            </a:solidFill>
          </a:ln>
        </p:spPr>
      </p:pic>
    </p:spTree>
    <p:extLst>
      <p:ext uri="{BB962C8B-B14F-4D97-AF65-F5344CB8AC3E}">
        <p14:creationId xmlns:p14="http://schemas.microsoft.com/office/powerpoint/2010/main" val="1092295325"/>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495300"/>
          </a:xfrm>
        </p:spPr>
        <p:txBody>
          <a:bodyPr wrap="square" anchor="t">
            <a:normAutofit fontScale="90000"/>
          </a:bodyPr>
          <a:lstStyle/>
          <a:p>
            <a:r>
              <a:rPr lang="en-US"/>
              <a:t>Nested Text Example</a:t>
            </a:r>
          </a:p>
        </p:txBody>
      </p:sp>
      <p:pic>
        <p:nvPicPr>
          <p:cNvPr id="4" name="Picture 3" descr="Graphical user interface, text, application&#10;&#10;Description automatically generated">
            <a:extLst>
              <a:ext uri="{FF2B5EF4-FFF2-40B4-BE49-F238E27FC236}">
                <a16:creationId xmlns:a16="http://schemas.microsoft.com/office/drawing/2014/main" id="{1002CCC1-E959-2E30-7238-1A59340DAEA8}"/>
              </a:ext>
            </a:extLst>
          </p:cNvPr>
          <p:cNvPicPr>
            <a:picLocks noChangeAspect="1"/>
          </p:cNvPicPr>
          <p:nvPr/>
        </p:nvPicPr>
        <p:blipFill>
          <a:blip r:embed="rId2"/>
          <a:stretch>
            <a:fillRect/>
          </a:stretch>
        </p:blipFill>
        <p:spPr>
          <a:xfrm>
            <a:off x="539750" y="1326777"/>
            <a:ext cx="8299450" cy="4585446"/>
          </a:xfrm>
          <a:prstGeom prst="rect">
            <a:avLst/>
          </a:prstGeom>
          <a:noFill/>
          <a:ln>
            <a:solidFill>
              <a:schemeClr val="accent1">
                <a:shade val="95000"/>
                <a:satMod val="105000"/>
              </a:schemeClr>
            </a:solidFill>
          </a:ln>
        </p:spPr>
      </p:pic>
      <p:sp>
        <p:nvSpPr>
          <p:cNvPr id="3" name="TextBox 2">
            <a:extLst>
              <a:ext uri="{FF2B5EF4-FFF2-40B4-BE49-F238E27FC236}">
                <a16:creationId xmlns:a16="http://schemas.microsoft.com/office/drawing/2014/main" id="{C2806611-4444-32D4-B090-CD0B29233472}"/>
              </a:ext>
            </a:extLst>
          </p:cNvPr>
          <p:cNvSpPr txBox="1"/>
          <p:nvPr/>
        </p:nvSpPr>
        <p:spPr>
          <a:xfrm>
            <a:off x="2463280" y="820456"/>
            <a:ext cx="5047861" cy="369332"/>
          </a:xfrm>
          <a:prstGeom prst="rect">
            <a:avLst/>
          </a:prstGeom>
          <a:noFill/>
        </p:spPr>
        <p:txBody>
          <a:bodyPr wrap="square" rtlCol="0">
            <a:spAutoFit/>
          </a:bodyPr>
          <a:lstStyle/>
          <a:p>
            <a:pPr algn="ctr"/>
            <a:r>
              <a:rPr lang="en-US">
                <a:hlinkClick r:id="rId3"/>
              </a:rPr>
              <a:t>https://reactnative.dev/docs/text#nested-text</a:t>
            </a:r>
            <a:r>
              <a:rPr lang="en-US"/>
              <a:t> </a:t>
            </a:r>
          </a:p>
        </p:txBody>
      </p:sp>
    </p:spTree>
    <p:extLst>
      <p:ext uri="{BB962C8B-B14F-4D97-AF65-F5344CB8AC3E}">
        <p14:creationId xmlns:p14="http://schemas.microsoft.com/office/powerpoint/2010/main" val="324142921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434A-E8CA-786F-58F2-04A46B85FF84}"/>
              </a:ext>
            </a:extLst>
          </p:cNvPr>
          <p:cNvSpPr>
            <a:spLocks noGrp="1"/>
          </p:cNvSpPr>
          <p:nvPr>
            <p:ph type="title"/>
          </p:nvPr>
        </p:nvSpPr>
        <p:spPr>
          <a:xfrm>
            <a:off x="422275" y="142876"/>
            <a:ext cx="8299450" cy="844748"/>
          </a:xfrm>
        </p:spPr>
        <p:txBody>
          <a:bodyPr/>
          <a:lstStyle/>
          <a:p>
            <a:r>
              <a:rPr lang="en-US" dirty="0"/>
              <a:t>Why CDE?</a:t>
            </a:r>
          </a:p>
        </p:txBody>
      </p:sp>
      <p:sp>
        <p:nvSpPr>
          <p:cNvPr id="3" name="Content Placeholder 2">
            <a:extLst>
              <a:ext uri="{FF2B5EF4-FFF2-40B4-BE49-F238E27FC236}">
                <a16:creationId xmlns:a16="http://schemas.microsoft.com/office/drawing/2014/main" id="{5EE3B67A-17B1-F766-6D69-FD77E43B4660}"/>
              </a:ext>
            </a:extLst>
          </p:cNvPr>
          <p:cNvSpPr>
            <a:spLocks noGrp="1"/>
          </p:cNvSpPr>
          <p:nvPr>
            <p:ph idx="1"/>
          </p:nvPr>
        </p:nvSpPr>
        <p:spPr>
          <a:xfrm>
            <a:off x="238125" y="1005186"/>
            <a:ext cx="8667750" cy="4648200"/>
          </a:xfrm>
        </p:spPr>
        <p:txBody>
          <a:bodyPr/>
          <a:lstStyle/>
          <a:p>
            <a:pPr marL="342900" indent="-342900" algn="l">
              <a:buFont typeface="+mj-lt"/>
              <a:buAutoNum type="arabicPeriod"/>
            </a:pPr>
            <a:r>
              <a:rPr lang="en-US" sz="1800" b="0" i="0" dirty="0">
                <a:solidFill>
                  <a:srgbClr val="232935"/>
                </a:solidFill>
                <a:effectLst/>
                <a:latin typeface="CircularXXWeb"/>
              </a:rPr>
              <a:t>Provide a realistic environment that mirrors production allowing for instant feedback on code changes.</a:t>
            </a:r>
          </a:p>
          <a:p>
            <a:pPr marL="342900" indent="-342900" algn="l">
              <a:buFont typeface="+mj-lt"/>
              <a:buAutoNum type="arabicPeriod"/>
            </a:pPr>
            <a:r>
              <a:rPr lang="en-US" sz="1800" b="0" i="0" dirty="0">
                <a:solidFill>
                  <a:srgbClr val="232935"/>
                </a:solidFill>
                <a:effectLst/>
                <a:latin typeface="CircularXXWeb"/>
              </a:rPr>
              <a:t>Scale up, take down or throw away environments to meet the needs of the project.</a:t>
            </a:r>
          </a:p>
          <a:p>
            <a:pPr marL="342900" indent="-342900" algn="l">
              <a:buFont typeface="+mj-lt"/>
              <a:buAutoNum type="arabicPeriod"/>
            </a:pPr>
            <a:r>
              <a:rPr lang="en-US" sz="1800" b="0" i="0" dirty="0">
                <a:solidFill>
                  <a:srgbClr val="232935"/>
                </a:solidFill>
                <a:effectLst/>
                <a:latin typeface="CircularXXWeb"/>
              </a:rPr>
              <a:t>Offer a wide variety of tools and services that can be used to improve the quality of the code.</a:t>
            </a:r>
          </a:p>
          <a:p>
            <a:pPr marL="342900" indent="-342900" algn="l">
              <a:buFont typeface="+mj-lt"/>
              <a:buAutoNum type="arabicPeriod"/>
            </a:pPr>
            <a:r>
              <a:rPr lang="en-US" sz="1800" b="0" i="0" dirty="0">
                <a:solidFill>
                  <a:srgbClr val="232935"/>
                </a:solidFill>
                <a:effectLst/>
                <a:latin typeface="CircularXXWeb"/>
              </a:rPr>
              <a:t>Allow developers to work on their code from anywhere worldwide.</a:t>
            </a:r>
          </a:p>
          <a:p>
            <a:pPr marL="342900" indent="-342900" algn="l">
              <a:buFont typeface="+mj-lt"/>
              <a:buAutoNum type="arabicPeriod"/>
            </a:pPr>
            <a:r>
              <a:rPr lang="en-US" sz="1800" b="0" i="0" dirty="0">
                <a:solidFill>
                  <a:srgbClr val="232935"/>
                </a:solidFill>
                <a:effectLst/>
                <a:latin typeface="CircularXXWeb"/>
              </a:rPr>
              <a:t>Make it easy to share code with others and collaborate on projects.</a:t>
            </a:r>
          </a:p>
          <a:p>
            <a:pPr marL="342900" indent="-342900" algn="l">
              <a:buFont typeface="+mj-lt"/>
              <a:buAutoNum type="arabicPeriod"/>
            </a:pPr>
            <a:r>
              <a:rPr lang="en-US" sz="1800" b="0" i="0" dirty="0">
                <a:solidFill>
                  <a:srgbClr val="232935"/>
                </a:solidFill>
                <a:effectLst/>
                <a:latin typeface="CircularXXWeb"/>
              </a:rPr>
              <a:t>Enable developers to focus on their code, not on installing and maintaining the infrastructure.</a:t>
            </a:r>
          </a:p>
          <a:p>
            <a:pPr marL="342900" indent="-342900" algn="l">
              <a:buFont typeface="+mj-lt"/>
              <a:buAutoNum type="arabicPeriod"/>
            </a:pPr>
            <a:r>
              <a:rPr lang="en-US" sz="1800" b="0" i="0" dirty="0">
                <a:solidFill>
                  <a:srgbClr val="232935"/>
                </a:solidFill>
                <a:effectLst/>
                <a:latin typeface="CircularXXWeb"/>
              </a:rPr>
              <a:t>Reduce bugs in production and identify dependencies without conflict.</a:t>
            </a:r>
          </a:p>
          <a:p>
            <a:pPr marL="342900" indent="-342900" algn="l">
              <a:buFont typeface="+mj-lt"/>
              <a:buAutoNum type="arabicPeriod"/>
            </a:pPr>
            <a:r>
              <a:rPr lang="en-US" sz="1800" b="0" i="0" dirty="0">
                <a:solidFill>
                  <a:srgbClr val="232935"/>
                </a:solidFill>
                <a:effectLst/>
                <a:latin typeface="CircularXXWeb"/>
              </a:rPr>
              <a:t>Provide security at the development stage and where local environments cannot include it until after the code is merged.</a:t>
            </a:r>
          </a:p>
          <a:p>
            <a:pPr marL="342900" indent="-342900" algn="l">
              <a:buFont typeface="+mj-lt"/>
              <a:buAutoNum type="arabicPeriod"/>
            </a:pPr>
            <a:r>
              <a:rPr lang="en-US" sz="1800" b="0" i="0" dirty="0">
                <a:solidFill>
                  <a:srgbClr val="232935"/>
                </a:solidFill>
                <a:effectLst/>
                <a:latin typeface="CircularXXWeb"/>
              </a:rPr>
              <a:t>Allow you to include data in your test environment.</a:t>
            </a:r>
          </a:p>
          <a:p>
            <a:pPr marL="342900" indent="-342900" algn="l">
              <a:buFont typeface="+mj-lt"/>
              <a:buAutoNum type="arabicPeriod"/>
            </a:pPr>
            <a:r>
              <a:rPr lang="en-US" sz="1800" b="0" i="0" dirty="0">
                <a:solidFill>
                  <a:srgbClr val="232935"/>
                </a:solidFill>
                <a:effectLst/>
                <a:latin typeface="CircularXXWeb"/>
              </a:rPr>
              <a:t>Enable instant feedback on code changes, which can speed up the development process.</a:t>
            </a:r>
          </a:p>
        </p:txBody>
      </p:sp>
      <p:sp>
        <p:nvSpPr>
          <p:cNvPr id="4" name="TextBox 3">
            <a:extLst>
              <a:ext uri="{FF2B5EF4-FFF2-40B4-BE49-F238E27FC236}">
                <a16:creationId xmlns:a16="http://schemas.microsoft.com/office/drawing/2014/main" id="{1445287D-E6F6-241F-0B12-7EB3F28E4D95}"/>
              </a:ext>
            </a:extLst>
          </p:cNvPr>
          <p:cNvSpPr txBox="1"/>
          <p:nvPr/>
        </p:nvSpPr>
        <p:spPr>
          <a:xfrm>
            <a:off x="241911" y="5943600"/>
            <a:ext cx="8895127" cy="307777"/>
          </a:xfrm>
          <a:prstGeom prst="rect">
            <a:avLst/>
          </a:prstGeom>
          <a:noFill/>
        </p:spPr>
        <p:txBody>
          <a:bodyPr wrap="none" rtlCol="0">
            <a:spAutoFit/>
          </a:bodyPr>
          <a:lstStyle/>
          <a:p>
            <a:r>
              <a:rPr lang="en-US" sz="1400" dirty="0"/>
              <a:t>https://www.okteto.com/blog/10-easy-reasons-to-escape-the-status-quo-and-switch-to-cloud-dev-environment/</a:t>
            </a:r>
          </a:p>
        </p:txBody>
      </p:sp>
    </p:spTree>
    <p:extLst>
      <p:ext uri="{BB962C8B-B14F-4D97-AF65-F5344CB8AC3E}">
        <p14:creationId xmlns:p14="http://schemas.microsoft.com/office/powerpoint/2010/main" val="1105245353"/>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C22C-89D5-958A-E378-4973FFA09480}"/>
              </a:ext>
            </a:extLst>
          </p:cNvPr>
          <p:cNvSpPr>
            <a:spLocks noGrp="1"/>
          </p:cNvSpPr>
          <p:nvPr>
            <p:ph type="title"/>
          </p:nvPr>
        </p:nvSpPr>
        <p:spPr/>
        <p:txBody>
          <a:bodyPr/>
          <a:lstStyle/>
          <a:p>
            <a:r>
              <a:rPr lang="en-US" sz="3200"/>
              <a:t>View Component</a:t>
            </a:r>
          </a:p>
        </p:txBody>
      </p:sp>
      <p:pic>
        <p:nvPicPr>
          <p:cNvPr id="6" name="Picture 5">
            <a:extLst>
              <a:ext uri="{FF2B5EF4-FFF2-40B4-BE49-F238E27FC236}">
                <a16:creationId xmlns:a16="http://schemas.microsoft.com/office/drawing/2014/main" id="{E8804D4E-2BEC-63FF-818D-43779F7B270F}"/>
              </a:ext>
            </a:extLst>
          </p:cNvPr>
          <p:cNvPicPr>
            <a:picLocks noChangeAspect="1"/>
          </p:cNvPicPr>
          <p:nvPr/>
        </p:nvPicPr>
        <p:blipFill>
          <a:blip r:embed="rId2"/>
          <a:stretch>
            <a:fillRect/>
          </a:stretch>
        </p:blipFill>
        <p:spPr>
          <a:xfrm>
            <a:off x="656676" y="1295400"/>
            <a:ext cx="7830643" cy="3810532"/>
          </a:xfrm>
          <a:prstGeom prst="rect">
            <a:avLst/>
          </a:prstGeom>
          <a:ln>
            <a:solidFill>
              <a:schemeClr val="accent1">
                <a:shade val="95000"/>
                <a:satMod val="105000"/>
              </a:schemeClr>
            </a:solidFill>
          </a:ln>
        </p:spPr>
      </p:pic>
      <p:sp>
        <p:nvSpPr>
          <p:cNvPr id="3" name="TextBox 2">
            <a:extLst>
              <a:ext uri="{FF2B5EF4-FFF2-40B4-BE49-F238E27FC236}">
                <a16:creationId xmlns:a16="http://schemas.microsoft.com/office/drawing/2014/main" id="{D80F6706-4F6F-6CD8-372C-96D20D299B70}"/>
              </a:ext>
            </a:extLst>
          </p:cNvPr>
          <p:cNvSpPr txBox="1"/>
          <p:nvPr/>
        </p:nvSpPr>
        <p:spPr>
          <a:xfrm>
            <a:off x="1934097" y="5562600"/>
            <a:ext cx="5339923" cy="369332"/>
          </a:xfrm>
          <a:prstGeom prst="rect">
            <a:avLst/>
          </a:prstGeom>
          <a:noFill/>
        </p:spPr>
        <p:txBody>
          <a:bodyPr wrap="none" rtlCol="0">
            <a:spAutoFit/>
          </a:bodyPr>
          <a:lstStyle/>
          <a:p>
            <a:r>
              <a:rPr lang="en-US">
                <a:hlinkClick r:id="rId3"/>
              </a:rPr>
              <a:t>https://reactnative.dev/docs/components-and-apis</a:t>
            </a:r>
            <a:r>
              <a:rPr lang="en-US"/>
              <a:t> </a:t>
            </a:r>
          </a:p>
        </p:txBody>
      </p:sp>
      <p:sp>
        <p:nvSpPr>
          <p:cNvPr id="4" name="Arrow: Right 3">
            <a:extLst>
              <a:ext uri="{FF2B5EF4-FFF2-40B4-BE49-F238E27FC236}">
                <a16:creationId xmlns:a16="http://schemas.microsoft.com/office/drawing/2014/main" id="{61C66558-6089-BDC1-F6FF-333B9B044353}"/>
              </a:ext>
            </a:extLst>
          </p:cNvPr>
          <p:cNvSpPr/>
          <p:nvPr/>
        </p:nvSpPr>
        <p:spPr>
          <a:xfrm>
            <a:off x="420932" y="2062065"/>
            <a:ext cx="354563" cy="447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1616"/>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7DA8-3572-FAC3-EED4-E0456765CD6D}"/>
              </a:ext>
            </a:extLst>
          </p:cNvPr>
          <p:cNvSpPr>
            <a:spLocks noGrp="1"/>
          </p:cNvSpPr>
          <p:nvPr>
            <p:ph type="title"/>
          </p:nvPr>
        </p:nvSpPr>
        <p:spPr>
          <a:xfrm>
            <a:off x="539750" y="304800"/>
            <a:ext cx="8299450" cy="990600"/>
          </a:xfrm>
        </p:spPr>
        <p:txBody>
          <a:bodyPr wrap="square" anchor="t">
            <a:normAutofit/>
          </a:bodyPr>
          <a:lstStyle/>
          <a:p>
            <a:r>
              <a:rPr lang="en-US"/>
              <a:t>View Component Continues</a:t>
            </a:r>
          </a:p>
        </p:txBody>
      </p:sp>
      <p:sp>
        <p:nvSpPr>
          <p:cNvPr id="3" name="Content Placeholder 2">
            <a:extLst>
              <a:ext uri="{FF2B5EF4-FFF2-40B4-BE49-F238E27FC236}">
                <a16:creationId xmlns:a16="http://schemas.microsoft.com/office/drawing/2014/main" id="{CBEE8AD2-434F-E35E-A1EF-1BF958C26BA9}"/>
              </a:ext>
            </a:extLst>
          </p:cNvPr>
          <p:cNvSpPr>
            <a:spLocks noGrp="1"/>
          </p:cNvSpPr>
          <p:nvPr>
            <p:ph type="body" sz="half" idx="1"/>
          </p:nvPr>
        </p:nvSpPr>
        <p:spPr>
          <a:xfrm>
            <a:off x="154798" y="1579983"/>
            <a:ext cx="4534677" cy="3407229"/>
          </a:xfrm>
        </p:spPr>
        <p:txBody>
          <a:bodyPr wrap="square" anchor="t">
            <a:normAutofit/>
          </a:bodyPr>
          <a:lstStyle/>
          <a:p>
            <a:pPr>
              <a:lnSpc>
                <a:spcPct val="90000"/>
              </a:lnSpc>
            </a:pPr>
            <a:r>
              <a:rPr lang="en-US" sz="2200">
                <a:hlinkClick r:id="rId2"/>
              </a:rPr>
              <a:t>https://reactnative.dev/docs/view</a:t>
            </a:r>
            <a:endParaRPr lang="en-US" sz="2200"/>
          </a:p>
          <a:p>
            <a:pPr>
              <a:lnSpc>
                <a:spcPct val="90000"/>
              </a:lnSpc>
            </a:pPr>
            <a:r>
              <a:rPr kumimoji="0" lang="en-US" altLang="en-US" sz="2200" b="0" i="0" u="none" strike="noStrike" cap="none" normalizeH="0" baseline="0">
                <a:ln>
                  <a:noFill/>
                </a:ln>
                <a:effectLst/>
              </a:rPr>
              <a:t>The most fundamental component for building a UI</a:t>
            </a:r>
          </a:p>
          <a:p>
            <a:pPr>
              <a:lnSpc>
                <a:spcPct val="90000"/>
              </a:lnSpc>
            </a:pPr>
            <a:r>
              <a:rPr kumimoji="0" lang="en-US" altLang="en-US" sz="2200" b="0" i="0" u="none" strike="noStrike" cap="none" normalizeH="0" baseline="0">
                <a:ln>
                  <a:noFill/>
                </a:ln>
                <a:effectLst/>
              </a:rPr>
              <a:t>A container that supports layout with flexbox, style, some touch handling, and accessibility controls. </a:t>
            </a:r>
          </a:p>
          <a:p>
            <a:pPr>
              <a:lnSpc>
                <a:spcPct val="90000"/>
              </a:lnSpc>
            </a:pPr>
            <a:r>
              <a:rPr kumimoji="0" lang="en-US" altLang="en-US" sz="2200" b="0" i="0" u="none" strike="noStrike" cap="none" normalizeH="0" baseline="0">
                <a:ln>
                  <a:noFill/>
                </a:ln>
                <a:effectLst/>
              </a:rPr>
              <a:t>View is designed to be nested inside other views and can have 0 to many children of any type.</a:t>
            </a:r>
          </a:p>
          <a:p>
            <a:pPr>
              <a:lnSpc>
                <a:spcPct val="90000"/>
              </a:lnSpc>
            </a:pPr>
            <a:endParaRPr kumimoji="0" lang="en-US" altLang="en-US" sz="2200" b="0" i="0" u="none" strike="noStrike" cap="none" normalizeH="0" baseline="0">
              <a:ln>
                <a:noFill/>
              </a:ln>
              <a:effectLst/>
            </a:endParaRPr>
          </a:p>
        </p:txBody>
      </p:sp>
      <p:pic>
        <p:nvPicPr>
          <p:cNvPr id="5" name="Picture 4">
            <a:extLst>
              <a:ext uri="{FF2B5EF4-FFF2-40B4-BE49-F238E27FC236}">
                <a16:creationId xmlns:a16="http://schemas.microsoft.com/office/drawing/2014/main" id="{579514E7-36A6-170B-6274-C6E6A1833296}"/>
              </a:ext>
            </a:extLst>
          </p:cNvPr>
          <p:cNvPicPr>
            <a:picLocks noChangeAspect="1"/>
          </p:cNvPicPr>
          <p:nvPr/>
        </p:nvPicPr>
        <p:blipFill>
          <a:blip r:embed="rId3"/>
          <a:stretch>
            <a:fillRect/>
          </a:stretch>
        </p:blipFill>
        <p:spPr>
          <a:xfrm>
            <a:off x="4939845" y="2193930"/>
            <a:ext cx="4073525" cy="2179336"/>
          </a:xfrm>
          <a:prstGeom prst="rect">
            <a:avLst/>
          </a:prstGeom>
          <a:noFill/>
          <a:ln>
            <a:solidFill>
              <a:schemeClr val="accent1">
                <a:shade val="50000"/>
              </a:schemeClr>
            </a:solidFill>
          </a:ln>
        </p:spPr>
      </p:pic>
    </p:spTree>
    <p:extLst>
      <p:ext uri="{BB962C8B-B14F-4D97-AF65-F5344CB8AC3E}">
        <p14:creationId xmlns:p14="http://schemas.microsoft.com/office/powerpoint/2010/main" val="1514372709"/>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715DD8A-4CF2-405D-0370-202F581A7AFD}"/>
              </a:ext>
            </a:extLst>
          </p:cNvPr>
          <p:cNvSpPr>
            <a:spLocks noGrp="1"/>
          </p:cNvSpPr>
          <p:nvPr>
            <p:ph type="title"/>
          </p:nvPr>
        </p:nvSpPr>
        <p:spPr>
          <a:xfrm>
            <a:off x="345233" y="304800"/>
            <a:ext cx="8493967" cy="870857"/>
          </a:xfrm>
        </p:spPr>
        <p:txBody>
          <a:bodyPr/>
          <a:lstStyle/>
          <a:p>
            <a:r>
              <a:rPr lang="en-US" sz="3200"/>
              <a:t>A GitHub Repository for CS 624 Examples</a:t>
            </a:r>
          </a:p>
        </p:txBody>
      </p:sp>
      <p:pic>
        <p:nvPicPr>
          <p:cNvPr id="5" name="Picture 4">
            <a:extLst>
              <a:ext uri="{FF2B5EF4-FFF2-40B4-BE49-F238E27FC236}">
                <a16:creationId xmlns:a16="http://schemas.microsoft.com/office/drawing/2014/main" id="{AEC381A5-70F7-8D09-39C6-A630550E40F9}"/>
              </a:ext>
            </a:extLst>
          </p:cNvPr>
          <p:cNvPicPr>
            <a:picLocks noChangeAspect="1"/>
          </p:cNvPicPr>
          <p:nvPr/>
        </p:nvPicPr>
        <p:blipFill>
          <a:blip r:embed="rId2"/>
          <a:stretch>
            <a:fillRect/>
          </a:stretch>
        </p:blipFill>
        <p:spPr>
          <a:xfrm>
            <a:off x="539750" y="1520694"/>
            <a:ext cx="8299450" cy="4440206"/>
          </a:xfrm>
          <a:prstGeom prst="rect">
            <a:avLst/>
          </a:prstGeom>
          <a:noFill/>
          <a:ln>
            <a:solidFill>
              <a:schemeClr val="accent1"/>
            </a:solidFill>
          </a:ln>
        </p:spPr>
      </p:pic>
      <p:sp>
        <p:nvSpPr>
          <p:cNvPr id="6" name="Arrow: Right 5">
            <a:extLst>
              <a:ext uri="{FF2B5EF4-FFF2-40B4-BE49-F238E27FC236}">
                <a16:creationId xmlns:a16="http://schemas.microsoft.com/office/drawing/2014/main" id="{CA54D938-CFF3-CCB7-AB89-878668692059}"/>
              </a:ext>
            </a:extLst>
          </p:cNvPr>
          <p:cNvSpPr/>
          <p:nvPr/>
        </p:nvSpPr>
        <p:spPr>
          <a:xfrm>
            <a:off x="306485" y="4534678"/>
            <a:ext cx="382555" cy="363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694321"/>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539750" y="304800"/>
            <a:ext cx="8299450" cy="990600"/>
          </a:xfrm>
        </p:spPr>
        <p:txBody>
          <a:bodyPr wrap="square" anchor="t">
            <a:normAutofit/>
          </a:bodyPr>
          <a:lstStyle/>
          <a:p>
            <a:r>
              <a:rPr lang="en-US"/>
              <a:t>ex02-Try Text View</a:t>
            </a:r>
          </a:p>
        </p:txBody>
      </p:sp>
      <p:pic>
        <p:nvPicPr>
          <p:cNvPr id="4" name="Picture 3">
            <a:extLst>
              <a:ext uri="{FF2B5EF4-FFF2-40B4-BE49-F238E27FC236}">
                <a16:creationId xmlns:a16="http://schemas.microsoft.com/office/drawing/2014/main" id="{40F2B2C9-4347-70C9-84BF-8AC4B24BCB51}"/>
              </a:ext>
            </a:extLst>
          </p:cNvPr>
          <p:cNvPicPr>
            <a:picLocks noChangeAspect="1"/>
          </p:cNvPicPr>
          <p:nvPr/>
        </p:nvPicPr>
        <p:blipFill>
          <a:blip r:embed="rId2"/>
          <a:stretch>
            <a:fillRect/>
          </a:stretch>
        </p:blipFill>
        <p:spPr>
          <a:xfrm>
            <a:off x="194095" y="1184987"/>
            <a:ext cx="8755809" cy="4871976"/>
          </a:xfrm>
          <a:prstGeom prst="rect">
            <a:avLst/>
          </a:prstGeom>
          <a:ln>
            <a:solidFill>
              <a:schemeClr val="accent1"/>
            </a:solidFill>
          </a:ln>
        </p:spPr>
      </p:pic>
    </p:spTree>
    <p:extLst>
      <p:ext uri="{BB962C8B-B14F-4D97-AF65-F5344CB8AC3E}">
        <p14:creationId xmlns:p14="http://schemas.microsoft.com/office/powerpoint/2010/main" val="3203767783"/>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a:xfrm>
            <a:off x="539750" y="304800"/>
            <a:ext cx="8299450" cy="665584"/>
          </a:xfrm>
        </p:spPr>
        <p:txBody>
          <a:bodyPr wrap="square" anchor="t">
            <a:normAutofit/>
          </a:bodyPr>
          <a:lstStyle/>
          <a:p>
            <a:r>
              <a:rPr lang="en-US"/>
              <a:t>View Function Component Example</a:t>
            </a:r>
          </a:p>
        </p:txBody>
      </p:sp>
      <p:pic>
        <p:nvPicPr>
          <p:cNvPr id="5" name="Picture 4">
            <a:extLst>
              <a:ext uri="{FF2B5EF4-FFF2-40B4-BE49-F238E27FC236}">
                <a16:creationId xmlns:a16="http://schemas.microsoft.com/office/drawing/2014/main" id="{EC014992-3DC9-B9FA-F052-491DE88177FB}"/>
              </a:ext>
            </a:extLst>
          </p:cNvPr>
          <p:cNvPicPr>
            <a:picLocks noChangeAspect="1"/>
          </p:cNvPicPr>
          <p:nvPr/>
        </p:nvPicPr>
        <p:blipFill>
          <a:blip r:embed="rId2"/>
          <a:stretch>
            <a:fillRect/>
          </a:stretch>
        </p:blipFill>
        <p:spPr>
          <a:xfrm>
            <a:off x="539750" y="1586134"/>
            <a:ext cx="8299450" cy="4066731"/>
          </a:xfrm>
          <a:prstGeom prst="rect">
            <a:avLst/>
          </a:prstGeom>
          <a:noFill/>
          <a:ln>
            <a:solidFill>
              <a:schemeClr val="accent1"/>
            </a:solidFill>
          </a:ln>
        </p:spPr>
      </p:pic>
      <p:sp>
        <p:nvSpPr>
          <p:cNvPr id="3" name="TextBox 2">
            <a:extLst>
              <a:ext uri="{FF2B5EF4-FFF2-40B4-BE49-F238E27FC236}">
                <a16:creationId xmlns:a16="http://schemas.microsoft.com/office/drawing/2014/main" id="{F4DC1DDC-2C8C-89F9-7442-B23EB7796C54}"/>
              </a:ext>
            </a:extLst>
          </p:cNvPr>
          <p:cNvSpPr txBox="1"/>
          <p:nvPr/>
        </p:nvSpPr>
        <p:spPr>
          <a:xfrm>
            <a:off x="2981727" y="1020469"/>
            <a:ext cx="3583033" cy="369332"/>
          </a:xfrm>
          <a:prstGeom prst="rect">
            <a:avLst/>
          </a:prstGeom>
          <a:noFill/>
        </p:spPr>
        <p:txBody>
          <a:bodyPr wrap="none" rtlCol="0">
            <a:spAutoFit/>
          </a:bodyPr>
          <a:lstStyle/>
          <a:p>
            <a:pPr algn="ctr"/>
            <a:r>
              <a:rPr lang="en-US">
                <a:hlinkClick r:id="rId3"/>
              </a:rPr>
              <a:t>https://reactnative.dev/docs/view</a:t>
            </a:r>
            <a:r>
              <a:rPr lang="en-US"/>
              <a:t> </a:t>
            </a:r>
          </a:p>
        </p:txBody>
      </p:sp>
    </p:spTree>
    <p:extLst>
      <p:ext uri="{BB962C8B-B14F-4D97-AF65-F5344CB8AC3E}">
        <p14:creationId xmlns:p14="http://schemas.microsoft.com/office/powerpoint/2010/main" val="1606207172"/>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t>
            </a:r>
            <a:r>
              <a:rPr lang="en-US" sz="3600"/>
              <a:t>tyle prop and </a:t>
            </a:r>
            <a:r>
              <a:rPr lang="en-US" sz="3600" err="1"/>
              <a:t>StyleSheet</a:t>
            </a:r>
            <a:br>
              <a:rPr lang="en-US" sz="3600"/>
            </a:br>
            <a:br>
              <a:rPr lang="en-US"/>
            </a:br>
            <a:endParaRPr lang="en-US">
              <a:cs typeface="Arial"/>
            </a:endParaRPr>
          </a:p>
        </p:txBody>
      </p:sp>
      <p:sp>
        <p:nvSpPr>
          <p:cNvPr id="3" name="Content Placeholder 2"/>
          <p:cNvSpPr>
            <a:spLocks noGrp="1"/>
          </p:cNvSpPr>
          <p:nvPr>
            <p:ph idx="1"/>
          </p:nvPr>
        </p:nvSpPr>
        <p:spPr>
          <a:xfrm>
            <a:off x="422275" y="1055915"/>
            <a:ext cx="8299450" cy="3105538"/>
          </a:xfrm>
        </p:spPr>
        <p:txBody>
          <a:bodyPr/>
          <a:lstStyle/>
          <a:p>
            <a:r>
              <a:rPr kumimoji="0" lang="en-US" altLang="en-US" sz="2000" b="0" i="0" u="none" strike="noStrike" cap="none" normalizeH="0" baseline="0">
                <a:ln>
                  <a:noFill/>
                </a:ln>
                <a:solidFill>
                  <a:srgbClr val="1C1E21"/>
                </a:solidFill>
                <a:effectLst/>
                <a:ea typeface="Optimistic Display"/>
              </a:rPr>
              <a:t>All of the core components accept a prop named </a:t>
            </a:r>
            <a:r>
              <a:rPr kumimoji="0" lang="en-US" altLang="en-US" sz="2000" b="0" i="0" u="none" strike="noStrike" cap="none" normalizeH="0" baseline="0">
                <a:ln>
                  <a:noFill/>
                </a:ln>
                <a:solidFill>
                  <a:srgbClr val="1C1E21"/>
                </a:solidFill>
                <a:effectLst/>
                <a:ea typeface="var(--ifm-font-family-monospace)"/>
              </a:rPr>
              <a:t>style</a:t>
            </a:r>
            <a:r>
              <a:rPr kumimoji="0" lang="en-US" altLang="en-US" sz="2000" b="0" i="0" u="none" strike="noStrike" cap="none" normalizeH="0" baseline="0">
                <a:ln>
                  <a:noFill/>
                </a:ln>
                <a:solidFill>
                  <a:srgbClr val="1C1E21"/>
                </a:solidFill>
                <a:effectLst/>
                <a:ea typeface="Optimistic Display"/>
              </a:rPr>
              <a:t>. </a:t>
            </a:r>
          </a:p>
          <a:p>
            <a:r>
              <a:rPr kumimoji="0" lang="en-US" altLang="en-US" sz="2000" b="0" i="0" u="none" strike="noStrike" cap="none" normalizeH="0" baseline="0">
                <a:ln>
                  <a:noFill/>
                </a:ln>
                <a:solidFill>
                  <a:srgbClr val="1C1E21"/>
                </a:solidFill>
                <a:effectLst/>
                <a:ea typeface="Optimistic Display"/>
              </a:rPr>
              <a:t>The style names and values usually match how CSS works on the web, except names are written using camel casing, e.g., </a:t>
            </a:r>
            <a:r>
              <a:rPr kumimoji="0" lang="en-US" altLang="en-US" sz="2000" b="0" i="0" u="none" strike="noStrike" cap="none" normalizeH="0" baseline="0" err="1">
                <a:ln>
                  <a:noFill/>
                </a:ln>
                <a:solidFill>
                  <a:srgbClr val="1C1E21"/>
                </a:solidFill>
                <a:effectLst/>
                <a:ea typeface="var(--ifm-font-family-monospace)"/>
              </a:rPr>
              <a:t>backgroundColor</a:t>
            </a:r>
            <a:r>
              <a:rPr kumimoji="0" lang="en-US" altLang="en-US" sz="2000" b="0" i="0" u="none" strike="noStrike" cap="none" normalizeH="0" baseline="0">
                <a:ln>
                  <a:noFill/>
                </a:ln>
                <a:solidFill>
                  <a:srgbClr val="1C1E21"/>
                </a:solidFill>
                <a:effectLst/>
                <a:ea typeface="Optimistic Display"/>
              </a:rPr>
              <a:t> rather than </a:t>
            </a:r>
            <a:r>
              <a:rPr kumimoji="0" lang="en-US" altLang="en-US" sz="2000" b="0" i="0" u="none" strike="noStrike" cap="none" normalizeH="0" baseline="0">
                <a:ln>
                  <a:noFill/>
                </a:ln>
                <a:solidFill>
                  <a:srgbClr val="1C1E21"/>
                </a:solidFill>
                <a:effectLst/>
                <a:ea typeface="var(--ifm-font-family-monospace)"/>
              </a:rPr>
              <a:t>background-color</a:t>
            </a:r>
            <a:r>
              <a:rPr kumimoji="0" lang="en-US" altLang="en-US" sz="2000" b="0" i="0" u="none" strike="noStrike" cap="none" normalizeH="0" baseline="0">
                <a:ln>
                  <a:noFill/>
                </a:ln>
                <a:solidFill>
                  <a:srgbClr val="1C1E21"/>
                </a:solidFill>
                <a:effectLst/>
                <a:ea typeface="Optimistic Display"/>
              </a:rPr>
              <a:t>.</a:t>
            </a:r>
            <a:endParaRPr lang="en-US" altLang="en-US" sz="2000"/>
          </a:p>
          <a:p>
            <a:r>
              <a:rPr kumimoji="0" lang="en-US" altLang="en-US" sz="2000" b="0" i="0" u="none" strike="noStrike" cap="none" normalizeH="0" baseline="0">
                <a:ln>
                  <a:noFill/>
                </a:ln>
                <a:solidFill>
                  <a:srgbClr val="1C1E21"/>
                </a:solidFill>
                <a:effectLst/>
                <a:ea typeface="Optimistic Display"/>
              </a:rPr>
              <a:t>You can also pass an array of styles - the last style in the array has precedence, so you can use this to inherit styles.</a:t>
            </a:r>
            <a:endParaRPr lang="en-US" altLang="en-US" sz="2000"/>
          </a:p>
          <a:p>
            <a:r>
              <a:rPr kumimoji="0" lang="en-US" altLang="en-US" sz="2000" b="0" i="0" u="none" strike="noStrike" cap="none" normalizeH="0" baseline="0">
                <a:ln>
                  <a:noFill/>
                </a:ln>
                <a:solidFill>
                  <a:srgbClr val="1C1E21"/>
                </a:solidFill>
                <a:effectLst/>
                <a:ea typeface="Optimistic Display"/>
              </a:rPr>
              <a:t>As a component grows in complexity, it is often cleaner to use </a:t>
            </a:r>
            <a:r>
              <a:rPr kumimoji="0" lang="en-US" altLang="en-US" sz="2000" b="0" i="0" u="none" strike="noStrike" cap="none" normalizeH="0" baseline="0" err="1">
                <a:ln>
                  <a:noFill/>
                </a:ln>
                <a:solidFill>
                  <a:srgbClr val="1C1E21"/>
                </a:solidFill>
                <a:effectLst/>
                <a:ea typeface="var(--ifm-font-family-monospace)"/>
              </a:rPr>
              <a:t>StyleSheet.create</a:t>
            </a:r>
            <a:r>
              <a:rPr kumimoji="0" lang="en-US" altLang="en-US" sz="2000" b="0" i="0" u="none" strike="noStrike" cap="none" normalizeH="0" baseline="0">
                <a:ln>
                  <a:noFill/>
                </a:ln>
                <a:solidFill>
                  <a:srgbClr val="1C1E21"/>
                </a:solidFill>
                <a:effectLst/>
                <a:ea typeface="Optimistic Display"/>
              </a:rPr>
              <a:t> to define several styles in one place</a:t>
            </a:r>
          </a:p>
          <a:p>
            <a:r>
              <a:rPr lang="en-US" sz="2000" b="0" i="0">
                <a:solidFill>
                  <a:srgbClr val="1C1E21"/>
                </a:solidFill>
                <a:effectLst/>
              </a:rPr>
              <a:t>A </a:t>
            </a:r>
            <a:r>
              <a:rPr lang="en-US" sz="2000" b="0" i="0" err="1">
                <a:solidFill>
                  <a:srgbClr val="1C1E21"/>
                </a:solidFill>
                <a:effectLst/>
              </a:rPr>
              <a:t>StyleSheet</a:t>
            </a:r>
            <a:r>
              <a:rPr lang="en-US" sz="2000" b="0" i="0">
                <a:solidFill>
                  <a:srgbClr val="1C1E21"/>
                </a:solidFill>
                <a:effectLst/>
              </a:rPr>
              <a:t> is an abstraction similar to CSS </a:t>
            </a:r>
            <a:r>
              <a:rPr lang="en-US" sz="2000" b="0" i="0" err="1">
                <a:solidFill>
                  <a:srgbClr val="1C1E21"/>
                </a:solidFill>
                <a:effectLst/>
              </a:rPr>
              <a:t>StyleSheets</a:t>
            </a:r>
            <a:r>
              <a:rPr lang="en-US" sz="2000" b="0" i="0">
                <a:solidFill>
                  <a:srgbClr val="1C1E21"/>
                </a:solidFill>
                <a:effectLst/>
              </a:rPr>
              <a:t>.</a:t>
            </a:r>
            <a:endParaRPr kumimoji="0" lang="en-US" altLang="en-US" sz="2000"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6C235BA8-0C2B-6A46-98D0-AB36964A9AC0}"/>
              </a:ext>
            </a:extLst>
          </p:cNvPr>
          <p:cNvPicPr>
            <a:picLocks noChangeAspect="1"/>
          </p:cNvPicPr>
          <p:nvPr/>
        </p:nvPicPr>
        <p:blipFill>
          <a:blip r:embed="rId2"/>
          <a:stretch>
            <a:fillRect/>
          </a:stretch>
        </p:blipFill>
        <p:spPr>
          <a:xfrm>
            <a:off x="1385890" y="4281068"/>
            <a:ext cx="1254676" cy="1772479"/>
          </a:xfrm>
          <a:prstGeom prst="rect">
            <a:avLst/>
          </a:prstGeom>
        </p:spPr>
      </p:pic>
      <p:pic>
        <p:nvPicPr>
          <p:cNvPr id="5" name="Picture 4">
            <a:extLst>
              <a:ext uri="{FF2B5EF4-FFF2-40B4-BE49-F238E27FC236}">
                <a16:creationId xmlns:a16="http://schemas.microsoft.com/office/drawing/2014/main" id="{99BFA3E5-9DCE-268A-B02F-D87C2A856BAE}"/>
              </a:ext>
            </a:extLst>
          </p:cNvPr>
          <p:cNvPicPr>
            <a:picLocks noChangeAspect="1"/>
          </p:cNvPicPr>
          <p:nvPr/>
        </p:nvPicPr>
        <p:blipFill>
          <a:blip r:embed="rId3"/>
          <a:stretch>
            <a:fillRect/>
          </a:stretch>
        </p:blipFill>
        <p:spPr>
          <a:xfrm>
            <a:off x="3368013" y="4362445"/>
            <a:ext cx="2847975" cy="1609725"/>
          </a:xfrm>
          <a:prstGeom prst="rect">
            <a:avLst/>
          </a:prstGeom>
        </p:spPr>
      </p:pic>
      <p:pic>
        <p:nvPicPr>
          <p:cNvPr id="6" name="Picture 5">
            <a:extLst>
              <a:ext uri="{FF2B5EF4-FFF2-40B4-BE49-F238E27FC236}">
                <a16:creationId xmlns:a16="http://schemas.microsoft.com/office/drawing/2014/main" id="{B8DBF624-4E5D-B011-BE02-A0D53F9C890D}"/>
              </a:ext>
            </a:extLst>
          </p:cNvPr>
          <p:cNvPicPr>
            <a:picLocks noChangeAspect="1"/>
          </p:cNvPicPr>
          <p:nvPr/>
        </p:nvPicPr>
        <p:blipFill>
          <a:blip r:embed="rId4"/>
          <a:stretch>
            <a:fillRect/>
          </a:stretch>
        </p:blipFill>
        <p:spPr>
          <a:xfrm>
            <a:off x="6943434" y="4470573"/>
            <a:ext cx="1393468" cy="1393468"/>
          </a:xfrm>
          <a:prstGeom prst="rect">
            <a:avLst/>
          </a:prstGeom>
        </p:spPr>
      </p:pic>
    </p:spTree>
    <p:extLst>
      <p:ext uri="{BB962C8B-B14F-4D97-AF65-F5344CB8AC3E}">
        <p14:creationId xmlns:p14="http://schemas.microsoft.com/office/powerpoint/2010/main" val="2792542667"/>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Style</a:t>
            </a:r>
            <a:br>
              <a:rPr lang="en-US" sz="3600"/>
            </a:br>
            <a:br>
              <a:rPr lang="en-US"/>
            </a:br>
            <a:endParaRPr lang="en-US">
              <a:cs typeface="Arial"/>
            </a:endParaRPr>
          </a:p>
        </p:txBody>
      </p:sp>
      <p:sp>
        <p:nvSpPr>
          <p:cNvPr id="3" name="Content Placeholder 2"/>
          <p:cNvSpPr>
            <a:spLocks noGrp="1"/>
          </p:cNvSpPr>
          <p:nvPr>
            <p:ph idx="1"/>
          </p:nvPr>
        </p:nvSpPr>
        <p:spPr>
          <a:xfrm>
            <a:off x="422275" y="1054360"/>
            <a:ext cx="8299450" cy="867747"/>
          </a:xfrm>
        </p:spPr>
        <p:txBody>
          <a:bodyPr/>
          <a:lstStyle/>
          <a:p>
            <a:r>
              <a:rPr lang="en-US" sz="2000">
                <a:hlinkClick r:id="rId2"/>
              </a:rPr>
              <a:t>https://reactnative.dev/docs/style</a:t>
            </a:r>
            <a:endParaRPr lang="en-US" sz="2000"/>
          </a:p>
        </p:txBody>
      </p:sp>
      <p:pic>
        <p:nvPicPr>
          <p:cNvPr id="5" name="Picture 4">
            <a:extLst>
              <a:ext uri="{FF2B5EF4-FFF2-40B4-BE49-F238E27FC236}">
                <a16:creationId xmlns:a16="http://schemas.microsoft.com/office/drawing/2014/main" id="{B8F442A2-BCCA-3A92-135A-E483103D7DDB}"/>
              </a:ext>
            </a:extLst>
          </p:cNvPr>
          <p:cNvPicPr>
            <a:picLocks noChangeAspect="1"/>
          </p:cNvPicPr>
          <p:nvPr/>
        </p:nvPicPr>
        <p:blipFill>
          <a:blip r:embed="rId3"/>
          <a:stretch>
            <a:fillRect/>
          </a:stretch>
        </p:blipFill>
        <p:spPr>
          <a:xfrm>
            <a:off x="492125" y="1698173"/>
            <a:ext cx="8229600" cy="4398579"/>
          </a:xfrm>
          <a:prstGeom prst="rect">
            <a:avLst/>
          </a:prstGeom>
          <a:ln>
            <a:solidFill>
              <a:schemeClr val="accent1">
                <a:shade val="50000"/>
              </a:schemeClr>
            </a:solidFill>
          </a:ln>
        </p:spPr>
      </p:pic>
    </p:spTree>
    <p:extLst>
      <p:ext uri="{BB962C8B-B14F-4D97-AF65-F5344CB8AC3E}">
        <p14:creationId xmlns:p14="http://schemas.microsoft.com/office/powerpoint/2010/main" val="3593213302"/>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8B289-EB44-97E1-198B-D9E12AD035AB}"/>
              </a:ext>
            </a:extLst>
          </p:cNvPr>
          <p:cNvSpPr>
            <a:spLocks noGrp="1"/>
          </p:cNvSpPr>
          <p:nvPr>
            <p:ph type="title"/>
          </p:nvPr>
        </p:nvSpPr>
        <p:spPr/>
        <p:txBody>
          <a:bodyPr/>
          <a:lstStyle/>
          <a:p>
            <a:r>
              <a:rPr lang="en-US"/>
              <a:t>style prop and </a:t>
            </a:r>
            <a:r>
              <a:rPr lang="en-US" err="1"/>
              <a:t>StyleSheet</a:t>
            </a:r>
            <a:endParaRPr lang="en-US"/>
          </a:p>
        </p:txBody>
      </p:sp>
      <p:sp>
        <p:nvSpPr>
          <p:cNvPr id="3" name="Content Placeholder 2">
            <a:extLst>
              <a:ext uri="{FF2B5EF4-FFF2-40B4-BE49-F238E27FC236}">
                <a16:creationId xmlns:a16="http://schemas.microsoft.com/office/drawing/2014/main" id="{DADDCBEB-75C4-BC7B-CF8E-C1A56A561144}"/>
              </a:ext>
            </a:extLst>
          </p:cNvPr>
          <p:cNvSpPr>
            <a:spLocks noGrp="1"/>
          </p:cNvSpPr>
          <p:nvPr>
            <p:ph idx="1"/>
          </p:nvPr>
        </p:nvSpPr>
        <p:spPr/>
        <p:txBody>
          <a:bodyPr/>
          <a:lstStyle/>
          <a:p>
            <a:endParaRPr lang="en-US"/>
          </a:p>
          <a:p>
            <a:endParaRPr lang="en-US"/>
          </a:p>
        </p:txBody>
      </p:sp>
      <p:pic>
        <p:nvPicPr>
          <p:cNvPr id="6" name="Picture 5">
            <a:extLst>
              <a:ext uri="{FF2B5EF4-FFF2-40B4-BE49-F238E27FC236}">
                <a16:creationId xmlns:a16="http://schemas.microsoft.com/office/drawing/2014/main" id="{F9FCF4C5-9189-5F05-E137-A68EA4A54808}"/>
              </a:ext>
            </a:extLst>
          </p:cNvPr>
          <p:cNvPicPr>
            <a:picLocks noChangeAspect="1"/>
          </p:cNvPicPr>
          <p:nvPr/>
        </p:nvPicPr>
        <p:blipFill>
          <a:blip r:embed="rId2"/>
          <a:stretch>
            <a:fillRect/>
          </a:stretch>
        </p:blipFill>
        <p:spPr>
          <a:xfrm>
            <a:off x="784225" y="1130983"/>
            <a:ext cx="7331075" cy="5059654"/>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406510593"/>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err="1"/>
              <a:t>StyleSheet</a:t>
            </a:r>
            <a:br>
              <a:rPr lang="en-US" sz="3600"/>
            </a:br>
            <a:br>
              <a:rPr lang="en-US"/>
            </a:br>
            <a:endParaRPr lang="en-US">
              <a:cs typeface="Arial"/>
            </a:endParaRPr>
          </a:p>
        </p:txBody>
      </p:sp>
      <p:sp>
        <p:nvSpPr>
          <p:cNvPr id="3" name="Content Placeholder 2"/>
          <p:cNvSpPr>
            <a:spLocks noGrp="1"/>
          </p:cNvSpPr>
          <p:nvPr>
            <p:ph idx="1"/>
          </p:nvPr>
        </p:nvSpPr>
        <p:spPr>
          <a:xfrm>
            <a:off x="422275" y="1054360"/>
            <a:ext cx="8299450" cy="867747"/>
          </a:xfrm>
        </p:spPr>
        <p:txBody>
          <a:bodyPr/>
          <a:lstStyle/>
          <a:p>
            <a:r>
              <a:rPr lang="en-US" sz="2000">
                <a:hlinkClick r:id="rId2"/>
              </a:rPr>
              <a:t>https://reactnative.dev/docs/stylesheet</a:t>
            </a:r>
            <a:endParaRPr lang="en-US" sz="2000"/>
          </a:p>
        </p:txBody>
      </p:sp>
      <p:pic>
        <p:nvPicPr>
          <p:cNvPr id="7" name="Picture 6">
            <a:extLst>
              <a:ext uri="{FF2B5EF4-FFF2-40B4-BE49-F238E27FC236}">
                <a16:creationId xmlns:a16="http://schemas.microsoft.com/office/drawing/2014/main" id="{2E8712EA-AD96-C502-3989-CB8633703091}"/>
              </a:ext>
            </a:extLst>
          </p:cNvPr>
          <p:cNvPicPr>
            <a:picLocks noChangeAspect="1"/>
          </p:cNvPicPr>
          <p:nvPr/>
        </p:nvPicPr>
        <p:blipFill>
          <a:blip r:embed="rId3"/>
          <a:stretch>
            <a:fillRect/>
          </a:stretch>
        </p:blipFill>
        <p:spPr>
          <a:xfrm>
            <a:off x="422275" y="1603311"/>
            <a:ext cx="8229600" cy="4398579"/>
          </a:xfrm>
          <a:prstGeom prst="rect">
            <a:avLst/>
          </a:prstGeom>
          <a:ln>
            <a:solidFill>
              <a:schemeClr val="accent1">
                <a:shade val="50000"/>
              </a:schemeClr>
            </a:solidFill>
          </a:ln>
        </p:spPr>
      </p:pic>
    </p:spTree>
    <p:extLst>
      <p:ext uri="{BB962C8B-B14F-4D97-AF65-F5344CB8AC3E}">
        <p14:creationId xmlns:p14="http://schemas.microsoft.com/office/powerpoint/2010/main" val="129246794"/>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8B289-EB44-97E1-198B-D9E12AD035AB}"/>
              </a:ext>
            </a:extLst>
          </p:cNvPr>
          <p:cNvSpPr>
            <a:spLocks noGrp="1"/>
          </p:cNvSpPr>
          <p:nvPr>
            <p:ph type="title"/>
          </p:nvPr>
        </p:nvSpPr>
        <p:spPr/>
        <p:txBody>
          <a:bodyPr/>
          <a:lstStyle/>
          <a:p>
            <a:r>
              <a:rPr lang="en-US" err="1"/>
              <a:t>StyleSheet</a:t>
            </a:r>
            <a:r>
              <a:rPr lang="en-US"/>
              <a:t> Continues</a:t>
            </a:r>
          </a:p>
        </p:txBody>
      </p:sp>
      <p:sp>
        <p:nvSpPr>
          <p:cNvPr id="3" name="Content Placeholder 2">
            <a:extLst>
              <a:ext uri="{FF2B5EF4-FFF2-40B4-BE49-F238E27FC236}">
                <a16:creationId xmlns:a16="http://schemas.microsoft.com/office/drawing/2014/main" id="{DADDCBEB-75C4-BC7B-CF8E-C1A56A561144}"/>
              </a:ext>
            </a:extLst>
          </p:cNvPr>
          <p:cNvSpPr>
            <a:spLocks noGrp="1"/>
          </p:cNvSpPr>
          <p:nvPr>
            <p:ph idx="1"/>
          </p:nvPr>
        </p:nvSpPr>
        <p:spPr/>
        <p:txBody>
          <a:bodyPr/>
          <a:lstStyle/>
          <a:p>
            <a:endParaRPr lang="en-US"/>
          </a:p>
          <a:p>
            <a:endParaRPr lang="en-US"/>
          </a:p>
        </p:txBody>
      </p:sp>
      <p:pic>
        <p:nvPicPr>
          <p:cNvPr id="5" name="Picture 4">
            <a:extLst>
              <a:ext uri="{FF2B5EF4-FFF2-40B4-BE49-F238E27FC236}">
                <a16:creationId xmlns:a16="http://schemas.microsoft.com/office/drawing/2014/main" id="{966C2406-28A5-604C-776D-ADA65FF8F3DD}"/>
              </a:ext>
            </a:extLst>
          </p:cNvPr>
          <p:cNvPicPr>
            <a:picLocks noChangeAspect="1"/>
          </p:cNvPicPr>
          <p:nvPr/>
        </p:nvPicPr>
        <p:blipFill>
          <a:blip r:embed="rId2"/>
          <a:stretch>
            <a:fillRect/>
          </a:stretch>
        </p:blipFill>
        <p:spPr>
          <a:xfrm>
            <a:off x="577850" y="914400"/>
            <a:ext cx="7988300" cy="5339438"/>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216857633"/>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04800"/>
            <a:ext cx="8299450" cy="990600"/>
          </a:xfrm>
        </p:spPr>
        <p:txBody>
          <a:bodyPr wrap="square" anchor="t">
            <a:normAutofit/>
          </a:bodyPr>
          <a:lstStyle/>
          <a:p>
            <a:pPr>
              <a:lnSpc>
                <a:spcPct val="90000"/>
              </a:lnSpc>
            </a:pPr>
            <a:r>
              <a:rPr lang="en-US" sz="3100"/>
              <a:t>GitHub</a:t>
            </a:r>
            <a:br>
              <a:rPr lang="en-US" sz="3100"/>
            </a:br>
            <a:endParaRPr lang="en-US" sz="3100"/>
          </a:p>
        </p:txBody>
      </p:sp>
      <p:pic>
        <p:nvPicPr>
          <p:cNvPr id="4" name="Picture 3" descr="Icon&#10;&#10;Description automatically generated">
            <a:extLst>
              <a:ext uri="{FF2B5EF4-FFF2-40B4-BE49-F238E27FC236}">
                <a16:creationId xmlns:a16="http://schemas.microsoft.com/office/drawing/2014/main" id="{CFDE310A-56F6-B7EA-65BF-879BA3EFDA9E}"/>
              </a:ext>
            </a:extLst>
          </p:cNvPr>
          <p:cNvPicPr>
            <a:picLocks noChangeAspect="1"/>
          </p:cNvPicPr>
          <p:nvPr/>
        </p:nvPicPr>
        <p:blipFill>
          <a:blip r:embed="rId2"/>
          <a:stretch>
            <a:fillRect/>
          </a:stretch>
        </p:blipFill>
        <p:spPr>
          <a:xfrm>
            <a:off x="539750" y="1582737"/>
            <a:ext cx="4073525" cy="4073525"/>
          </a:xfrm>
          <a:prstGeom prst="rect">
            <a:avLst/>
          </a:prstGeom>
          <a:noFill/>
        </p:spPr>
      </p:pic>
      <p:sp>
        <p:nvSpPr>
          <p:cNvPr id="3" name="Content Placeholder 2"/>
          <p:cNvSpPr>
            <a:spLocks noGrp="1"/>
          </p:cNvSpPr>
          <p:nvPr>
            <p:ph sz="half" idx="2"/>
          </p:nvPr>
        </p:nvSpPr>
        <p:spPr>
          <a:xfrm>
            <a:off x="4765675" y="1295400"/>
            <a:ext cx="4073525" cy="4648200"/>
          </a:xfrm>
        </p:spPr>
        <p:txBody>
          <a:bodyPr wrap="square" anchor="t">
            <a:normAutofit/>
          </a:bodyPr>
          <a:lstStyle/>
          <a:p>
            <a:pPr marL="233045" indent="-233045">
              <a:lnSpc>
                <a:spcPct val="90000"/>
              </a:lnSpc>
            </a:pPr>
            <a:r>
              <a:rPr lang="en-US" dirty="0"/>
              <a:t>GitHub is a code hosting platform for version control and collaboration. </a:t>
            </a:r>
          </a:p>
          <a:p>
            <a:pPr marL="233045" indent="-233045">
              <a:lnSpc>
                <a:spcPct val="90000"/>
              </a:lnSpc>
            </a:pPr>
            <a:endParaRPr lang="en-US" dirty="0"/>
          </a:p>
          <a:p>
            <a:pPr marL="233045" indent="-233045">
              <a:lnSpc>
                <a:spcPct val="90000"/>
              </a:lnSpc>
            </a:pPr>
            <a:r>
              <a:rPr lang="en-US" dirty="0"/>
              <a:t>To access the </a:t>
            </a:r>
            <a:r>
              <a:rPr lang="en-US" dirty="0" err="1"/>
              <a:t>Codespaces</a:t>
            </a:r>
            <a:r>
              <a:rPr lang="en-US" dirty="0"/>
              <a:t> environment, you need a GitHub account and an active internet connection.</a:t>
            </a:r>
          </a:p>
          <a:p>
            <a:pPr marL="233045" indent="-233045">
              <a:lnSpc>
                <a:spcPct val="90000"/>
              </a:lnSpc>
            </a:pPr>
            <a:endParaRPr lang="en-US" dirty="0"/>
          </a:p>
        </p:txBody>
      </p:sp>
    </p:spTree>
    <p:extLst>
      <p:ext uri="{BB962C8B-B14F-4D97-AF65-F5344CB8AC3E}">
        <p14:creationId xmlns:p14="http://schemas.microsoft.com/office/powerpoint/2010/main" val="1136953109"/>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Functional vs. Class Component</a:t>
            </a:r>
            <a:br>
              <a:rPr lang="en-US" sz="3600" dirty="0"/>
            </a:br>
            <a:br>
              <a:rPr lang="en-US" dirty="0"/>
            </a:br>
            <a:endParaRPr lang="en-US" dirty="0">
              <a:cs typeface="Arial"/>
            </a:endParaRPr>
          </a:p>
        </p:txBody>
      </p:sp>
      <p:graphicFrame>
        <p:nvGraphicFramePr>
          <p:cNvPr id="8" name="Table 8">
            <a:extLst>
              <a:ext uri="{FF2B5EF4-FFF2-40B4-BE49-F238E27FC236}">
                <a16:creationId xmlns:a16="http://schemas.microsoft.com/office/drawing/2014/main" id="{972AFFEE-7242-0F89-8C76-85DDDE974A3C}"/>
              </a:ext>
            </a:extLst>
          </p:cNvPr>
          <p:cNvGraphicFramePr>
            <a:graphicFrameLocks noGrp="1"/>
          </p:cNvGraphicFramePr>
          <p:nvPr>
            <p:ph idx="1"/>
          </p:nvPr>
        </p:nvGraphicFramePr>
        <p:xfrm>
          <a:off x="317500" y="1577133"/>
          <a:ext cx="8521700" cy="4399280"/>
        </p:xfrm>
        <a:graphic>
          <a:graphicData uri="http://schemas.openxmlformats.org/drawingml/2006/table">
            <a:tbl>
              <a:tblPr firstRow="1" bandRow="1">
                <a:tableStyleId>{5C22544A-7EE6-4342-B048-85BDC9FD1C3A}</a:tableStyleId>
              </a:tblPr>
              <a:tblGrid>
                <a:gridCol w="1130300">
                  <a:extLst>
                    <a:ext uri="{9D8B030D-6E8A-4147-A177-3AD203B41FA5}">
                      <a16:colId xmlns:a16="http://schemas.microsoft.com/office/drawing/2014/main" val="3509115169"/>
                    </a:ext>
                  </a:extLst>
                </a:gridCol>
                <a:gridCol w="3546831">
                  <a:extLst>
                    <a:ext uri="{9D8B030D-6E8A-4147-A177-3AD203B41FA5}">
                      <a16:colId xmlns:a16="http://schemas.microsoft.com/office/drawing/2014/main" val="3951042947"/>
                    </a:ext>
                  </a:extLst>
                </a:gridCol>
                <a:gridCol w="3844569">
                  <a:extLst>
                    <a:ext uri="{9D8B030D-6E8A-4147-A177-3AD203B41FA5}">
                      <a16:colId xmlns:a16="http://schemas.microsoft.com/office/drawing/2014/main" val="3861487285"/>
                    </a:ext>
                  </a:extLst>
                </a:gridCol>
              </a:tblGrid>
              <a:tr h="370840">
                <a:tc>
                  <a:txBody>
                    <a:bodyPr/>
                    <a:lstStyle/>
                    <a:p>
                      <a:r>
                        <a:rPr lang="en-US" sz="1600"/>
                        <a:t>Type</a:t>
                      </a:r>
                    </a:p>
                  </a:txBody>
                  <a:tcPr/>
                </a:tc>
                <a:tc>
                  <a:txBody>
                    <a:bodyPr/>
                    <a:lstStyle/>
                    <a:p>
                      <a:r>
                        <a:rPr lang="en-US" sz="1600"/>
                        <a:t>Functional Component</a:t>
                      </a:r>
                    </a:p>
                  </a:txBody>
                  <a:tcPr/>
                </a:tc>
                <a:tc>
                  <a:txBody>
                    <a:bodyPr/>
                    <a:lstStyle/>
                    <a:p>
                      <a:r>
                        <a:rPr lang="en-US" sz="1600"/>
                        <a:t>Class Component</a:t>
                      </a:r>
                    </a:p>
                  </a:txBody>
                  <a:tcPr/>
                </a:tc>
                <a:extLst>
                  <a:ext uri="{0D108BD9-81ED-4DB2-BD59-A6C34878D82A}">
                    <a16:rowId xmlns:a16="http://schemas.microsoft.com/office/drawing/2014/main" val="3913728883"/>
                  </a:ext>
                </a:extLst>
              </a:tr>
              <a:tr h="370840">
                <a:tc>
                  <a:txBody>
                    <a:bodyPr/>
                    <a:lstStyle/>
                    <a:p>
                      <a:r>
                        <a:rPr lang="en-US" sz="1600"/>
                        <a:t>Structure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dk1"/>
                          </a:solidFill>
                          <a:effectLst/>
                          <a:latin typeface="+mn-lt"/>
                          <a:ea typeface="+mn-ea"/>
                          <a:cs typeface="+mn-cs"/>
                        </a:rPr>
                        <a:t>import {View} from 'react-native’;</a:t>
                      </a:r>
                    </a:p>
                    <a:p>
                      <a:endParaRPr lang="en-US" sz="1600" b="0" kern="1200">
                        <a:solidFill>
                          <a:schemeClr val="dk1"/>
                        </a:solidFill>
                        <a:effectLst/>
                        <a:latin typeface="+mn-lt"/>
                        <a:ea typeface="+mn-ea"/>
                        <a:cs typeface="+mn-cs"/>
                      </a:endParaRPr>
                    </a:p>
                    <a:p>
                      <a:r>
                        <a:rPr lang="en-US" sz="1600" b="0" kern="1200">
                          <a:solidFill>
                            <a:schemeClr val="dk1"/>
                          </a:solidFill>
                          <a:effectLst/>
                          <a:latin typeface="+mn-lt"/>
                          <a:ea typeface="+mn-ea"/>
                          <a:cs typeface="+mn-cs"/>
                        </a:rPr>
                        <a:t>const App = () =&gt; {</a:t>
                      </a:r>
                    </a:p>
                    <a:p>
                      <a:r>
                        <a:rPr lang="en-US" sz="1600" b="0" kern="1200">
                          <a:solidFill>
                            <a:schemeClr val="dk1"/>
                          </a:solidFill>
                          <a:effectLst/>
                          <a:latin typeface="+mn-lt"/>
                          <a:ea typeface="+mn-ea"/>
                          <a:cs typeface="+mn-cs"/>
                        </a:rPr>
                        <a:t>  return (</a:t>
                      </a:r>
                    </a:p>
                    <a:p>
                      <a:r>
                        <a:rPr lang="en-US" sz="1600" b="0" kern="1200">
                          <a:solidFill>
                            <a:schemeClr val="dk1"/>
                          </a:solidFill>
                          <a:effectLst/>
                          <a:latin typeface="+mn-lt"/>
                          <a:ea typeface="+mn-ea"/>
                          <a:cs typeface="+mn-cs"/>
                        </a:rPr>
                        <a:t>    &lt;View style={ …} /&gt;</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    &lt;/View&gt;</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a:t>
                      </a:r>
                    </a:p>
                  </a:txBody>
                  <a:tcPr/>
                </a:tc>
                <a:tc>
                  <a:txBody>
                    <a:bodyPr/>
                    <a:lstStyle/>
                    <a:p>
                      <a:r>
                        <a:rPr lang="en-US" sz="1600" b="0" kern="1200">
                          <a:solidFill>
                            <a:schemeClr val="dk1"/>
                          </a:solidFill>
                          <a:effectLst/>
                          <a:latin typeface="+mn-lt"/>
                          <a:ea typeface="+mn-ea"/>
                          <a:cs typeface="+mn-cs"/>
                        </a:rPr>
                        <a:t>import {Component} from 'react';</a:t>
                      </a:r>
                    </a:p>
                    <a:p>
                      <a:r>
                        <a:rPr lang="en-US" sz="1600" b="0" kern="1200">
                          <a:solidFill>
                            <a:schemeClr val="dk1"/>
                          </a:solidFill>
                          <a:effectLst/>
                          <a:latin typeface="+mn-lt"/>
                          <a:ea typeface="+mn-ea"/>
                          <a:cs typeface="+mn-cs"/>
                        </a:rPr>
                        <a:t>import {View} from 'react-native';</a:t>
                      </a:r>
                    </a:p>
                    <a:p>
                      <a:br>
                        <a:rPr lang="en-US" sz="1600" b="0" kern="1200">
                          <a:solidFill>
                            <a:schemeClr val="dk1"/>
                          </a:solidFill>
                          <a:effectLst/>
                          <a:latin typeface="+mn-lt"/>
                          <a:ea typeface="+mn-ea"/>
                          <a:cs typeface="+mn-cs"/>
                        </a:rPr>
                      </a:br>
                      <a:r>
                        <a:rPr lang="en-US" sz="1600" b="0" kern="1200">
                          <a:solidFill>
                            <a:schemeClr val="dk1"/>
                          </a:solidFill>
                          <a:effectLst/>
                          <a:latin typeface="+mn-lt"/>
                          <a:ea typeface="+mn-ea"/>
                          <a:cs typeface="+mn-cs"/>
                        </a:rPr>
                        <a:t>class App extends Component {</a:t>
                      </a:r>
                    </a:p>
                    <a:p>
                      <a:r>
                        <a:rPr lang="en-US" sz="1600" b="0" kern="1200">
                          <a:solidFill>
                            <a:schemeClr val="dk1"/>
                          </a:solidFill>
                          <a:effectLst/>
                          <a:latin typeface="+mn-lt"/>
                          <a:ea typeface="+mn-ea"/>
                          <a:cs typeface="+mn-cs"/>
                        </a:rPr>
                        <a:t>  render() {</a:t>
                      </a:r>
                    </a:p>
                    <a:p>
                      <a:r>
                        <a:rPr lang="en-US" sz="1600" b="0" kern="1200">
                          <a:solidFill>
                            <a:schemeClr val="dk1"/>
                          </a:solidFill>
                          <a:effectLst/>
                          <a:latin typeface="+mn-lt"/>
                          <a:ea typeface="+mn-ea"/>
                          <a:cs typeface="+mn-cs"/>
                        </a:rPr>
                        <a:t>    return (</a:t>
                      </a:r>
                    </a:p>
                    <a:p>
                      <a:r>
                        <a:rPr lang="en-US" sz="1600" b="0" kern="1200">
                          <a:solidFill>
                            <a:schemeClr val="dk1"/>
                          </a:solidFill>
                          <a:effectLst/>
                          <a:latin typeface="+mn-lt"/>
                          <a:ea typeface="+mn-ea"/>
                          <a:cs typeface="+mn-cs"/>
                        </a:rPr>
                        <a:t>      &lt;View style={ …} /&gt;</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      &lt;/View&gt;</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  }</a:t>
                      </a:r>
                    </a:p>
                    <a:p>
                      <a:r>
                        <a:rPr lang="en-US" sz="1600" b="0" kern="1200">
                          <a:solidFill>
                            <a:schemeClr val="dk1"/>
                          </a:solidFill>
                          <a:effectLst/>
                          <a:latin typeface="+mn-lt"/>
                          <a:ea typeface="+mn-ea"/>
                          <a:cs typeface="+mn-cs"/>
                        </a:rPr>
                        <a:t>}</a:t>
                      </a:r>
                    </a:p>
                  </a:txBody>
                  <a:tcPr/>
                </a:tc>
                <a:extLst>
                  <a:ext uri="{0D108BD9-81ED-4DB2-BD59-A6C34878D82A}">
                    <a16:rowId xmlns:a16="http://schemas.microsoft.com/office/drawing/2014/main" val="2923085835"/>
                  </a:ext>
                </a:extLst>
              </a:tr>
              <a:tr h="370840">
                <a:tc>
                  <a:txBody>
                    <a:bodyPr/>
                    <a:lstStyle/>
                    <a:p>
                      <a:r>
                        <a:rPr lang="en-US" sz="1600"/>
                        <a:t>State</a:t>
                      </a:r>
                    </a:p>
                  </a:txBody>
                  <a:tcPr/>
                </a:tc>
                <a:tc>
                  <a:txBody>
                    <a:bodyPr/>
                    <a:lstStyle/>
                    <a:p>
                      <a:r>
                        <a:rPr lang="en-US" sz="1600"/>
                        <a:t>Stateless but Stateful with hooks</a:t>
                      </a:r>
                    </a:p>
                  </a:txBody>
                  <a:tcPr/>
                </a:tc>
                <a:tc>
                  <a:txBody>
                    <a:bodyPr/>
                    <a:lstStyle/>
                    <a:p>
                      <a:r>
                        <a:rPr lang="en-US" sz="1600"/>
                        <a:t>Stateful</a:t>
                      </a:r>
                    </a:p>
                  </a:txBody>
                  <a:tcPr/>
                </a:tc>
                <a:extLst>
                  <a:ext uri="{0D108BD9-81ED-4DB2-BD59-A6C34878D82A}">
                    <a16:rowId xmlns:a16="http://schemas.microsoft.com/office/drawing/2014/main" val="4243167146"/>
                  </a:ext>
                </a:extLst>
              </a:tr>
              <a:tr h="370840">
                <a:tc>
                  <a:txBody>
                    <a:bodyPr/>
                    <a:lstStyle/>
                    <a:p>
                      <a:r>
                        <a:rPr lang="en-US" sz="1600"/>
                        <a:t>Verbose</a:t>
                      </a:r>
                    </a:p>
                  </a:txBody>
                  <a:tcPr/>
                </a:tc>
                <a:tc>
                  <a:txBody>
                    <a:bodyPr/>
                    <a:lstStyle/>
                    <a:p>
                      <a:endParaRPr lang="en-US" sz="1600"/>
                    </a:p>
                  </a:txBody>
                  <a:tcPr/>
                </a:tc>
                <a:tc>
                  <a:txBody>
                    <a:bodyPr/>
                    <a:lstStyle/>
                    <a:p>
                      <a:r>
                        <a:rPr lang="en-US" sz="1800" b="0" i="0" kern="1200">
                          <a:solidFill>
                            <a:schemeClr val="dk1"/>
                          </a:solidFill>
                          <a:effectLst/>
                          <a:latin typeface="+mn-lt"/>
                          <a:ea typeface="+mn-ea"/>
                          <a:cs typeface="+mn-cs"/>
                        </a:rPr>
                        <a:t>a bit more verbose than function components.</a:t>
                      </a:r>
                      <a:endParaRPr lang="en-US" sz="1600"/>
                    </a:p>
                  </a:txBody>
                  <a:tcPr/>
                </a:tc>
                <a:extLst>
                  <a:ext uri="{0D108BD9-81ED-4DB2-BD59-A6C34878D82A}">
                    <a16:rowId xmlns:a16="http://schemas.microsoft.com/office/drawing/2014/main" val="2219825338"/>
                  </a:ext>
                </a:extLst>
              </a:tr>
            </a:tbl>
          </a:graphicData>
        </a:graphic>
      </p:graphicFrame>
    </p:spTree>
    <p:extLst>
      <p:ext uri="{BB962C8B-B14F-4D97-AF65-F5344CB8AC3E}">
        <p14:creationId xmlns:p14="http://schemas.microsoft.com/office/powerpoint/2010/main" val="1097369687"/>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p:txBody>
          <a:bodyPr/>
          <a:lstStyle/>
          <a:p>
            <a:r>
              <a:rPr lang="en-US" err="1"/>
              <a:t>ScrollView</a:t>
            </a:r>
            <a:r>
              <a:rPr lang="en-US"/>
              <a:t> Component</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idx="1"/>
          </p:nvPr>
        </p:nvSpPr>
        <p:spPr>
          <a:xfrm>
            <a:off x="422274" y="1104901"/>
            <a:ext cx="8416925" cy="537288"/>
          </a:xfrm>
        </p:spPr>
        <p:txBody>
          <a:bodyPr/>
          <a:lstStyle/>
          <a:p>
            <a:r>
              <a:rPr lang="en-US" sz="2000">
                <a:hlinkClick r:id="rId3"/>
              </a:rPr>
              <a:t>https://reactnative.dev/docs/scrollview</a:t>
            </a:r>
            <a:endParaRPr lang="en-US" sz="2000"/>
          </a:p>
          <a:p>
            <a:pPr marL="0" indent="0">
              <a:buNone/>
            </a:pPr>
            <a:endParaRPr lang="en-US" sz="2000"/>
          </a:p>
        </p:txBody>
      </p:sp>
      <p:pic>
        <p:nvPicPr>
          <p:cNvPr id="5" name="Picture 4">
            <a:extLst>
              <a:ext uri="{FF2B5EF4-FFF2-40B4-BE49-F238E27FC236}">
                <a16:creationId xmlns:a16="http://schemas.microsoft.com/office/drawing/2014/main" id="{000459A7-38BC-E506-5CC9-D511218A9F90}"/>
              </a:ext>
            </a:extLst>
          </p:cNvPr>
          <p:cNvPicPr>
            <a:picLocks noChangeAspect="1"/>
          </p:cNvPicPr>
          <p:nvPr/>
        </p:nvPicPr>
        <p:blipFill>
          <a:blip r:embed="rId4"/>
          <a:stretch>
            <a:fillRect/>
          </a:stretch>
        </p:blipFill>
        <p:spPr>
          <a:xfrm>
            <a:off x="422274" y="1718414"/>
            <a:ext cx="8229600" cy="4398579"/>
          </a:xfrm>
          <a:prstGeom prst="rect">
            <a:avLst/>
          </a:prstGeom>
          <a:ln>
            <a:solidFill>
              <a:schemeClr val="accent1">
                <a:shade val="50000"/>
              </a:schemeClr>
            </a:solidFill>
          </a:ln>
        </p:spPr>
      </p:pic>
    </p:spTree>
    <p:extLst>
      <p:ext uri="{BB962C8B-B14F-4D97-AF65-F5344CB8AC3E}">
        <p14:creationId xmlns:p14="http://schemas.microsoft.com/office/powerpoint/2010/main" val="2339558129"/>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a:xfrm>
            <a:off x="539750" y="304800"/>
            <a:ext cx="8299450" cy="990600"/>
          </a:xfrm>
        </p:spPr>
        <p:txBody>
          <a:bodyPr wrap="square" anchor="t">
            <a:normAutofit/>
          </a:bodyPr>
          <a:lstStyle/>
          <a:p>
            <a:r>
              <a:rPr lang="en-US" err="1"/>
              <a:t>ScrollView</a:t>
            </a:r>
            <a:r>
              <a:rPr lang="en-US"/>
              <a:t> Component Continues</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type="body" sz="half" idx="1"/>
          </p:nvPr>
        </p:nvSpPr>
        <p:spPr>
          <a:xfrm>
            <a:off x="446443" y="1138335"/>
            <a:ext cx="5077279" cy="4749282"/>
          </a:xfrm>
        </p:spPr>
        <p:txBody>
          <a:bodyPr wrap="square" anchor="t">
            <a:noAutofit/>
          </a:bodyPr>
          <a:lstStyle/>
          <a:p>
            <a:pPr>
              <a:lnSpc>
                <a:spcPct val="90000"/>
              </a:lnSpc>
            </a:pPr>
            <a:r>
              <a:rPr kumimoji="0" lang="en-US" altLang="en-US" sz="2000" b="0" i="0" u="none" strike="noStrike" cap="none" normalizeH="0" baseline="0" dirty="0">
                <a:ln>
                  <a:noFill/>
                </a:ln>
                <a:effectLst/>
              </a:rPr>
              <a:t>Component that wraps platform </a:t>
            </a:r>
            <a:r>
              <a:rPr kumimoji="0" lang="en-US" altLang="en-US" sz="2000" b="0" i="0" u="none" strike="noStrike" cap="none" normalizeH="0" baseline="0" dirty="0" err="1">
                <a:ln>
                  <a:noFill/>
                </a:ln>
                <a:effectLst/>
              </a:rPr>
              <a:t>ScrollView</a:t>
            </a:r>
            <a:r>
              <a:rPr kumimoji="0" lang="en-US" altLang="en-US" sz="2000" b="0" i="0" u="none" strike="noStrike" cap="none" normalizeH="0" baseline="0" dirty="0">
                <a:ln>
                  <a:noFill/>
                </a:ln>
                <a:effectLst/>
              </a:rPr>
              <a:t> while providing integration with touch locking "responder" system.</a:t>
            </a:r>
            <a:endParaRPr lang="en-US" altLang="en-US" sz="2000" dirty="0"/>
          </a:p>
          <a:p>
            <a:pPr>
              <a:lnSpc>
                <a:spcPct val="90000"/>
              </a:lnSpc>
            </a:pPr>
            <a:r>
              <a:rPr kumimoji="0" lang="en-US" altLang="en-US" sz="2000" b="0" i="0" u="none" strike="noStrike" cap="none" normalizeH="0" baseline="0" dirty="0" err="1">
                <a:ln>
                  <a:noFill/>
                </a:ln>
                <a:effectLst/>
              </a:rPr>
              <a:t>ScrollViews</a:t>
            </a:r>
            <a:r>
              <a:rPr kumimoji="0" lang="en-US" altLang="en-US" sz="2000" b="0" i="0" u="none" strike="noStrike" cap="none" normalizeH="0" baseline="0" dirty="0">
                <a:ln>
                  <a:noFill/>
                </a:ln>
                <a:effectLst/>
              </a:rPr>
              <a:t> must have a bounded height in order to work, since they contain unbounded-height children into a bounded container (via a scroll interaction).</a:t>
            </a:r>
          </a:p>
          <a:p>
            <a:pPr>
              <a:lnSpc>
                <a:spcPct val="90000"/>
              </a:lnSpc>
            </a:pPr>
            <a:r>
              <a:rPr lang="en-US" altLang="en-US" sz="2000" dirty="0"/>
              <a:t>M</a:t>
            </a:r>
            <a:r>
              <a:rPr kumimoji="0" lang="en-US" altLang="en-US" sz="2000" b="0" i="0" u="none" strike="noStrike" cap="none" normalizeH="0" baseline="0" dirty="0">
                <a:ln>
                  <a:noFill/>
                </a:ln>
                <a:effectLst/>
              </a:rPr>
              <a:t>ake sure all parent views have bounded height. </a:t>
            </a:r>
          </a:p>
          <a:p>
            <a:pPr>
              <a:lnSpc>
                <a:spcPct val="90000"/>
              </a:lnSpc>
            </a:pPr>
            <a:r>
              <a:rPr kumimoji="0" lang="en-US" altLang="en-US" sz="2000" b="0" i="0" u="none" strike="noStrike" cap="none" normalizeH="0" baseline="0" dirty="0">
                <a:ln>
                  <a:noFill/>
                </a:ln>
                <a:effectLst/>
              </a:rPr>
              <a:t>Forgetting to transfer {flex: 1} down the view stack can lead to errors.</a:t>
            </a:r>
            <a:endParaRPr lang="en-US" altLang="en-US" sz="2000" dirty="0"/>
          </a:p>
          <a:p>
            <a:pPr>
              <a:lnSpc>
                <a:spcPct val="90000"/>
              </a:lnSpc>
            </a:pPr>
            <a:r>
              <a:rPr kumimoji="0" lang="en-US" altLang="en-US" sz="2000" b="0" i="0" u="none" strike="noStrike" cap="none" normalizeH="0" baseline="0" dirty="0" err="1">
                <a:ln>
                  <a:noFill/>
                </a:ln>
                <a:effectLst/>
              </a:rPr>
              <a:t>ScrollView</a:t>
            </a:r>
            <a:r>
              <a:rPr kumimoji="0" lang="en-US" altLang="en-US" sz="2000" b="0" i="0" u="none" strike="noStrike" cap="none" normalizeH="0" baseline="0" dirty="0">
                <a:ln>
                  <a:noFill/>
                </a:ln>
                <a:effectLst/>
              </a:rPr>
              <a:t> renders all its react child components at once, but this has a performance downside. (However, </a:t>
            </a:r>
            <a:r>
              <a:rPr kumimoji="0" lang="en-US" altLang="en-US" sz="2000" b="0" i="0" u="none" strike="noStrike" cap="none" normalizeH="0" baseline="0" dirty="0" err="1">
                <a:ln>
                  <a:noFill/>
                </a:ln>
                <a:effectLst/>
              </a:rPr>
              <a:t>FlatList</a:t>
            </a:r>
            <a:r>
              <a:rPr kumimoji="0" lang="en-US" altLang="en-US" sz="2000" b="0" i="0" u="none" strike="noStrike" cap="none" normalizeH="0" baseline="0" dirty="0">
                <a:ln>
                  <a:noFill/>
                </a:ln>
                <a:effectLst/>
              </a:rPr>
              <a:t> renders items lazily.) </a:t>
            </a:r>
          </a:p>
        </p:txBody>
      </p:sp>
      <p:pic>
        <p:nvPicPr>
          <p:cNvPr id="4" name="Picture 3">
            <a:extLst>
              <a:ext uri="{FF2B5EF4-FFF2-40B4-BE49-F238E27FC236}">
                <a16:creationId xmlns:a16="http://schemas.microsoft.com/office/drawing/2014/main" id="{336806DE-83DC-9FD2-7C95-A1D3E3414F0F}"/>
              </a:ext>
            </a:extLst>
          </p:cNvPr>
          <p:cNvPicPr>
            <a:picLocks noChangeAspect="1"/>
          </p:cNvPicPr>
          <p:nvPr/>
        </p:nvPicPr>
        <p:blipFill rotWithShape="1">
          <a:blip r:embed="rId3"/>
          <a:srcRect l="8445" r="33934" b="1"/>
          <a:stretch/>
        </p:blipFill>
        <p:spPr>
          <a:xfrm>
            <a:off x="5807728" y="1651519"/>
            <a:ext cx="3115448" cy="3554962"/>
          </a:xfrm>
          <a:prstGeom prst="rect">
            <a:avLst/>
          </a:prstGeom>
          <a:noFill/>
        </p:spPr>
      </p:pic>
    </p:spTree>
    <p:extLst>
      <p:ext uri="{BB962C8B-B14F-4D97-AF65-F5344CB8AC3E}">
        <p14:creationId xmlns:p14="http://schemas.microsoft.com/office/powerpoint/2010/main" val="3447690692"/>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F9F3E6-FE39-EA8F-488A-8CA068D87091}"/>
              </a:ext>
            </a:extLst>
          </p:cNvPr>
          <p:cNvPicPr>
            <a:picLocks noChangeAspect="1"/>
          </p:cNvPicPr>
          <p:nvPr/>
        </p:nvPicPr>
        <p:blipFill>
          <a:blip r:embed="rId2"/>
          <a:stretch>
            <a:fillRect/>
          </a:stretch>
        </p:blipFill>
        <p:spPr>
          <a:xfrm>
            <a:off x="539750" y="-40269"/>
            <a:ext cx="8229600" cy="6830568"/>
          </a:xfrm>
          <a:prstGeom prst="rect">
            <a:avLst/>
          </a:prstGeom>
          <a:noFill/>
          <a:ln>
            <a:solidFill>
              <a:schemeClr val="accent1"/>
            </a:solidFill>
          </a:ln>
        </p:spPr>
      </p:pic>
      <p:sp>
        <p:nvSpPr>
          <p:cNvPr id="2" name="Title 1">
            <a:extLst>
              <a:ext uri="{FF2B5EF4-FFF2-40B4-BE49-F238E27FC236}">
                <a16:creationId xmlns:a16="http://schemas.microsoft.com/office/drawing/2014/main" id="{90520716-AA47-C3CB-284E-A787923A562F}"/>
              </a:ext>
            </a:extLst>
          </p:cNvPr>
          <p:cNvSpPr>
            <a:spLocks noGrp="1"/>
          </p:cNvSpPr>
          <p:nvPr>
            <p:ph type="title"/>
          </p:nvPr>
        </p:nvSpPr>
        <p:spPr>
          <a:xfrm>
            <a:off x="2876355" y="249724"/>
            <a:ext cx="3556389" cy="572278"/>
          </a:xfrm>
        </p:spPr>
        <p:txBody>
          <a:bodyPr wrap="square" anchor="t">
            <a:normAutofit fontScale="90000"/>
          </a:bodyPr>
          <a:lstStyle/>
          <a:p>
            <a:r>
              <a:rPr lang="en-US" err="1"/>
              <a:t>ScrollView</a:t>
            </a:r>
            <a:endParaRPr lang="en-US"/>
          </a:p>
        </p:txBody>
      </p:sp>
      <p:sp>
        <p:nvSpPr>
          <p:cNvPr id="3" name="TextBox 2">
            <a:extLst>
              <a:ext uri="{FF2B5EF4-FFF2-40B4-BE49-F238E27FC236}">
                <a16:creationId xmlns:a16="http://schemas.microsoft.com/office/drawing/2014/main" id="{31B9B98B-3AA8-D208-C589-D10E7A4F6C8D}"/>
              </a:ext>
            </a:extLst>
          </p:cNvPr>
          <p:cNvSpPr txBox="1"/>
          <p:nvPr/>
        </p:nvSpPr>
        <p:spPr>
          <a:xfrm>
            <a:off x="2876355" y="-40269"/>
            <a:ext cx="4057521" cy="369332"/>
          </a:xfrm>
          <a:prstGeom prst="rect">
            <a:avLst/>
          </a:prstGeom>
          <a:noFill/>
        </p:spPr>
        <p:txBody>
          <a:bodyPr wrap="none" rtlCol="0">
            <a:spAutoFit/>
          </a:bodyPr>
          <a:lstStyle/>
          <a:p>
            <a:r>
              <a:rPr lang="en-US" sz="1800">
                <a:hlinkClick r:id="rId3"/>
              </a:rPr>
              <a:t>https://reactnative.dev/docs/scrollview</a:t>
            </a:r>
            <a:endParaRPr lang="en-US" sz="1800"/>
          </a:p>
        </p:txBody>
      </p:sp>
    </p:spTree>
    <p:extLst>
      <p:ext uri="{BB962C8B-B14F-4D97-AF65-F5344CB8AC3E}">
        <p14:creationId xmlns:p14="http://schemas.microsoft.com/office/powerpoint/2010/main" val="492922332"/>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p:txBody>
          <a:bodyPr/>
          <a:lstStyle/>
          <a:p>
            <a:r>
              <a:rPr lang="en-US"/>
              <a:t>Image Component</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idx="1"/>
          </p:nvPr>
        </p:nvSpPr>
        <p:spPr>
          <a:xfrm>
            <a:off x="539750" y="998376"/>
            <a:ext cx="8299450" cy="5159828"/>
          </a:xfrm>
        </p:spPr>
        <p:txBody>
          <a:bodyPr/>
          <a:lstStyle/>
          <a:p>
            <a:r>
              <a:rPr lang="en-US" sz="2400" dirty="0">
                <a:hlinkClick r:id="rId2"/>
              </a:rPr>
              <a:t>https://reactnative.dev/docs/images</a:t>
            </a:r>
            <a:endParaRPr lang="en-US" sz="2400" dirty="0"/>
          </a:p>
          <a:p>
            <a:r>
              <a:rPr lang="en-US" sz="2400" b="0" i="0" dirty="0">
                <a:effectLst/>
              </a:rPr>
              <a:t>Static local image resource</a:t>
            </a:r>
          </a:p>
          <a:p>
            <a:pPr lvl="1"/>
            <a:r>
              <a:rPr lang="en-US" b="0" i="0" dirty="0">
                <a:effectLst/>
              </a:rPr>
              <a:t>&lt;Image source={require('./</a:t>
            </a:r>
            <a:r>
              <a:rPr lang="en-US" b="0" i="0" dirty="0" err="1">
                <a:effectLst/>
              </a:rPr>
              <a:t>img</a:t>
            </a:r>
            <a:r>
              <a:rPr lang="en-US" b="0" i="0" dirty="0">
                <a:effectLst/>
              </a:rPr>
              <a:t>/check.png')} /&gt;</a:t>
            </a:r>
            <a:br>
              <a:rPr lang="en-US" b="0" i="0" dirty="0">
                <a:effectLst/>
              </a:rPr>
            </a:br>
            <a:br>
              <a:rPr lang="en-US" b="0" i="0" dirty="0">
                <a:effectLst/>
              </a:rPr>
            </a:br>
            <a:br>
              <a:rPr lang="en-US" b="0" i="0" dirty="0">
                <a:effectLst/>
              </a:rPr>
            </a:br>
            <a:br>
              <a:rPr lang="en-US" b="0" i="0" dirty="0">
                <a:effectLst/>
              </a:rPr>
            </a:br>
            <a:br>
              <a:rPr lang="en-US" b="0" i="0" dirty="0">
                <a:effectLst/>
              </a:rPr>
            </a:br>
            <a:endParaRPr lang="en-US" b="0" i="0" dirty="0">
              <a:effectLst/>
            </a:endParaRPr>
          </a:p>
          <a:p>
            <a:r>
              <a:rPr lang="en-US" sz="2400" dirty="0"/>
              <a:t>Dynamic network image resource</a:t>
            </a:r>
          </a:p>
          <a:p>
            <a:pPr lvl="1"/>
            <a:r>
              <a:rPr lang="en-US" b="0" i="0" dirty="0">
                <a:effectLst/>
              </a:rPr>
              <a:t>&lt;Image source={{</a:t>
            </a:r>
            <a:r>
              <a:rPr lang="en-US" b="0" i="0" dirty="0" err="1">
                <a:effectLst/>
              </a:rPr>
              <a:t>uri</a:t>
            </a:r>
            <a:r>
              <a:rPr lang="en-US" b="0" i="0" dirty="0">
                <a:effectLst/>
              </a:rPr>
              <a:t>: 'https://reactjs.org/logo-og.png'}}</a:t>
            </a:r>
            <a:br>
              <a:rPr lang="en-US" b="0" i="0" dirty="0">
                <a:effectLst/>
              </a:rPr>
            </a:br>
            <a:r>
              <a:rPr lang="en-US" b="0" i="0" dirty="0">
                <a:effectLst/>
              </a:rPr>
              <a:t>style={{width: 400, height: 400}} /&gt;</a:t>
            </a:r>
          </a:p>
          <a:p>
            <a:pPr lvl="1"/>
            <a:r>
              <a:rPr lang="en-US" b="0" i="0" dirty="0">
                <a:effectLst/>
              </a:rPr>
              <a:t>Unlike with static resources, </a:t>
            </a:r>
            <a:r>
              <a:rPr lang="en-US" b="0" i="1" dirty="0">
                <a:effectLst/>
              </a:rPr>
              <a:t>you will need to manually specify the dimensions of your image</a:t>
            </a:r>
            <a:r>
              <a:rPr lang="en-US" b="0" i="0" dirty="0">
                <a:effectLst/>
              </a:rPr>
              <a:t>.</a:t>
            </a:r>
            <a:endParaRPr lang="en-US" dirty="0"/>
          </a:p>
        </p:txBody>
      </p:sp>
      <p:pic>
        <p:nvPicPr>
          <p:cNvPr id="4" name="Picture 3">
            <a:extLst>
              <a:ext uri="{FF2B5EF4-FFF2-40B4-BE49-F238E27FC236}">
                <a16:creationId xmlns:a16="http://schemas.microsoft.com/office/drawing/2014/main" id="{2F9075B0-7ED0-07F7-8162-9ED97DC064E3}"/>
              </a:ext>
            </a:extLst>
          </p:cNvPr>
          <p:cNvPicPr>
            <a:picLocks noChangeAspect="1"/>
          </p:cNvPicPr>
          <p:nvPr/>
        </p:nvPicPr>
        <p:blipFill>
          <a:blip r:embed="rId3"/>
          <a:stretch>
            <a:fillRect/>
          </a:stretch>
        </p:blipFill>
        <p:spPr>
          <a:xfrm>
            <a:off x="2966391" y="2395635"/>
            <a:ext cx="2857500" cy="1600200"/>
          </a:xfrm>
          <a:prstGeom prst="rect">
            <a:avLst/>
          </a:prstGeom>
        </p:spPr>
      </p:pic>
    </p:spTree>
    <p:extLst>
      <p:ext uri="{BB962C8B-B14F-4D97-AF65-F5344CB8AC3E}">
        <p14:creationId xmlns:p14="http://schemas.microsoft.com/office/powerpoint/2010/main" val="3973594209"/>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p:txBody>
          <a:bodyPr/>
          <a:lstStyle/>
          <a:p>
            <a:r>
              <a:rPr lang="en-US" err="1"/>
              <a:t>TextInput</a:t>
            </a:r>
            <a:r>
              <a:rPr lang="en-US"/>
              <a:t> Component</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idx="1"/>
          </p:nvPr>
        </p:nvSpPr>
        <p:spPr>
          <a:xfrm>
            <a:off x="539750" y="986711"/>
            <a:ext cx="8299450" cy="617377"/>
          </a:xfrm>
        </p:spPr>
        <p:txBody>
          <a:bodyPr/>
          <a:lstStyle/>
          <a:p>
            <a:r>
              <a:rPr lang="en-US">
                <a:hlinkClick r:id="rId2"/>
              </a:rPr>
              <a:t>https://reactnative.dev/docs/textinput</a:t>
            </a:r>
            <a:endParaRPr lang="en-US"/>
          </a:p>
        </p:txBody>
      </p:sp>
      <p:pic>
        <p:nvPicPr>
          <p:cNvPr id="5" name="Picture 4">
            <a:extLst>
              <a:ext uri="{FF2B5EF4-FFF2-40B4-BE49-F238E27FC236}">
                <a16:creationId xmlns:a16="http://schemas.microsoft.com/office/drawing/2014/main" id="{BF9CD7DB-DA59-8CDF-2237-5882DEE508A0}"/>
              </a:ext>
            </a:extLst>
          </p:cNvPr>
          <p:cNvPicPr>
            <a:picLocks noChangeAspect="1"/>
          </p:cNvPicPr>
          <p:nvPr/>
        </p:nvPicPr>
        <p:blipFill>
          <a:blip r:embed="rId3"/>
          <a:stretch>
            <a:fillRect/>
          </a:stretch>
        </p:blipFill>
        <p:spPr>
          <a:xfrm>
            <a:off x="539750" y="1750457"/>
            <a:ext cx="8229600" cy="4398579"/>
          </a:xfrm>
          <a:prstGeom prst="rect">
            <a:avLst/>
          </a:prstGeom>
          <a:ln>
            <a:solidFill>
              <a:schemeClr val="accent1">
                <a:shade val="50000"/>
              </a:schemeClr>
            </a:solidFill>
          </a:ln>
        </p:spPr>
      </p:pic>
    </p:spTree>
    <p:extLst>
      <p:ext uri="{BB962C8B-B14F-4D97-AF65-F5344CB8AC3E}">
        <p14:creationId xmlns:p14="http://schemas.microsoft.com/office/powerpoint/2010/main" val="2676382006"/>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894-37A7-8974-1B88-FC53C00763E5}"/>
              </a:ext>
            </a:extLst>
          </p:cNvPr>
          <p:cNvSpPr>
            <a:spLocks noGrp="1"/>
          </p:cNvSpPr>
          <p:nvPr>
            <p:ph type="title"/>
          </p:nvPr>
        </p:nvSpPr>
        <p:spPr/>
        <p:txBody>
          <a:bodyPr/>
          <a:lstStyle/>
          <a:p>
            <a:r>
              <a:rPr lang="en-US" err="1"/>
              <a:t>TextInput</a:t>
            </a:r>
            <a:r>
              <a:rPr lang="en-US"/>
              <a:t> Component Continues</a:t>
            </a:r>
          </a:p>
        </p:txBody>
      </p:sp>
      <p:sp>
        <p:nvSpPr>
          <p:cNvPr id="3" name="Content Placeholder 2">
            <a:extLst>
              <a:ext uri="{FF2B5EF4-FFF2-40B4-BE49-F238E27FC236}">
                <a16:creationId xmlns:a16="http://schemas.microsoft.com/office/drawing/2014/main" id="{A0CAD5D3-0D70-4964-9C56-1984D93AAA03}"/>
              </a:ext>
            </a:extLst>
          </p:cNvPr>
          <p:cNvSpPr>
            <a:spLocks noGrp="1"/>
          </p:cNvSpPr>
          <p:nvPr>
            <p:ph idx="1"/>
          </p:nvPr>
        </p:nvSpPr>
        <p:spPr>
          <a:xfrm>
            <a:off x="539750" y="1295399"/>
            <a:ext cx="8299450" cy="4900127"/>
          </a:xfrm>
        </p:spPr>
        <p:txBody>
          <a:bodyPr/>
          <a:lstStyle/>
          <a:p>
            <a:r>
              <a:rPr kumimoji="0" lang="en-US" altLang="en-US" sz="2400" b="0" i="0" u="none" strike="noStrike" cap="none" normalizeH="0" baseline="0">
                <a:ln>
                  <a:noFill/>
                </a:ln>
                <a:solidFill>
                  <a:srgbClr val="1C1E21"/>
                </a:solidFill>
                <a:effectLst/>
                <a:ea typeface="Optimistic Display"/>
              </a:rPr>
              <a:t>A foundational component for inputting text into the app via a keyboard. </a:t>
            </a:r>
          </a:p>
          <a:p>
            <a:r>
              <a:rPr kumimoji="0" lang="en-US" altLang="en-US" sz="2400" b="0" i="0" u="none" strike="noStrike" cap="none" normalizeH="0" baseline="0">
                <a:ln>
                  <a:noFill/>
                </a:ln>
                <a:solidFill>
                  <a:srgbClr val="1C1E21"/>
                </a:solidFill>
                <a:effectLst/>
                <a:ea typeface="Optimistic Display"/>
              </a:rPr>
              <a:t>Props provide configurability for several features, such as auto-correction, auto-capitalization, placeholder text, and different keyboard types, such as a numeric keypad.</a:t>
            </a:r>
            <a:endParaRPr lang="en-US" altLang="en-US" sz="2400"/>
          </a:p>
          <a:p>
            <a:r>
              <a:rPr kumimoji="0" lang="en-US" altLang="en-US" sz="2400" b="0" i="0" u="none" strike="noStrike" cap="none" normalizeH="0" baseline="0">
                <a:ln>
                  <a:noFill/>
                </a:ln>
                <a:solidFill>
                  <a:srgbClr val="1C1E21"/>
                </a:solidFill>
                <a:effectLst/>
                <a:ea typeface="Optimistic Display"/>
              </a:rPr>
              <a:t>The most basic use case is to plop down a </a:t>
            </a:r>
            <a:r>
              <a:rPr kumimoji="0" lang="en-US" altLang="en-US" sz="2400" b="0" i="0" u="none" strike="noStrike" cap="none" normalizeH="0" baseline="0" err="1">
                <a:ln>
                  <a:noFill/>
                </a:ln>
                <a:solidFill>
                  <a:srgbClr val="1C1E21"/>
                </a:solidFill>
                <a:effectLst/>
                <a:ea typeface="var(--ifm-font-family-monospace)"/>
              </a:rPr>
              <a:t>TextInput</a:t>
            </a:r>
            <a:r>
              <a:rPr kumimoji="0" lang="en-US" altLang="en-US" sz="2400" b="0" i="0" u="none" strike="noStrike" cap="none" normalizeH="0" baseline="0">
                <a:ln>
                  <a:noFill/>
                </a:ln>
                <a:solidFill>
                  <a:srgbClr val="1C1E21"/>
                </a:solidFill>
                <a:effectLst/>
                <a:ea typeface="Optimistic Display"/>
              </a:rPr>
              <a:t> and subscribe to the </a:t>
            </a:r>
            <a:r>
              <a:rPr kumimoji="0" lang="en-US" altLang="en-US" sz="2400" b="0" i="0" u="none" strike="noStrike" cap="none" normalizeH="0" baseline="0" err="1">
                <a:ln>
                  <a:noFill/>
                </a:ln>
                <a:solidFill>
                  <a:srgbClr val="1C1E21"/>
                </a:solidFill>
                <a:effectLst/>
                <a:ea typeface="var(--ifm-font-family-monospace)"/>
              </a:rPr>
              <a:t>onChangeText</a:t>
            </a:r>
            <a:r>
              <a:rPr kumimoji="0" lang="en-US" altLang="en-US" sz="2400" b="0" i="0" u="none" strike="noStrike" cap="none" normalizeH="0" baseline="0">
                <a:ln>
                  <a:noFill/>
                </a:ln>
                <a:solidFill>
                  <a:srgbClr val="1C1E21"/>
                </a:solidFill>
                <a:effectLst/>
                <a:ea typeface="Optimistic Display"/>
              </a:rPr>
              <a:t> events to read the user input. </a:t>
            </a:r>
          </a:p>
          <a:p>
            <a:r>
              <a:rPr lang="en-US" altLang="en-US" sz="2400">
                <a:solidFill>
                  <a:srgbClr val="1C1E21"/>
                </a:solidFill>
              </a:rPr>
              <a:t>There are also other events, such as </a:t>
            </a:r>
            <a:r>
              <a:rPr lang="en-US" altLang="en-US" sz="2400" err="1">
                <a:solidFill>
                  <a:srgbClr val="1C1E21"/>
                </a:solidFill>
              </a:rPr>
              <a:t>onSubmitEditing</a:t>
            </a:r>
            <a:r>
              <a:rPr lang="en-US" altLang="en-US" sz="2400">
                <a:solidFill>
                  <a:srgbClr val="1C1E21"/>
                </a:solidFill>
              </a:rPr>
              <a:t>  and </a:t>
            </a:r>
            <a:r>
              <a:rPr lang="en-US" altLang="en-US" sz="2400" err="1">
                <a:solidFill>
                  <a:srgbClr val="1C1E21"/>
                </a:solidFill>
              </a:rPr>
              <a:t>onFocus</a:t>
            </a:r>
            <a:r>
              <a:rPr lang="en-US" altLang="en-US" sz="2400">
                <a:solidFill>
                  <a:srgbClr val="1C1E21"/>
                </a:solidFill>
              </a:rPr>
              <a:t>.</a:t>
            </a:r>
          </a:p>
          <a:p>
            <a:endParaRPr lang="en-US"/>
          </a:p>
        </p:txBody>
      </p:sp>
    </p:spTree>
    <p:extLst>
      <p:ext uri="{BB962C8B-B14F-4D97-AF65-F5344CB8AC3E}">
        <p14:creationId xmlns:p14="http://schemas.microsoft.com/office/powerpoint/2010/main" val="1091970198"/>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25CF39-B8FD-3ED5-F5AF-2AD0A9293045}"/>
              </a:ext>
            </a:extLst>
          </p:cNvPr>
          <p:cNvPicPr>
            <a:picLocks noChangeAspect="1"/>
          </p:cNvPicPr>
          <p:nvPr/>
        </p:nvPicPr>
        <p:blipFill>
          <a:blip r:embed="rId2"/>
          <a:stretch>
            <a:fillRect/>
          </a:stretch>
        </p:blipFill>
        <p:spPr>
          <a:xfrm>
            <a:off x="574675" y="213049"/>
            <a:ext cx="8229600" cy="5945886"/>
          </a:xfrm>
          <a:prstGeom prst="rect">
            <a:avLst/>
          </a:prstGeom>
          <a:noFill/>
          <a:ln>
            <a:solidFill>
              <a:schemeClr val="accent1"/>
            </a:solidFill>
          </a:ln>
        </p:spPr>
      </p:pic>
      <p:sp>
        <p:nvSpPr>
          <p:cNvPr id="10" name="Title 1">
            <a:extLst>
              <a:ext uri="{FF2B5EF4-FFF2-40B4-BE49-F238E27FC236}">
                <a16:creationId xmlns:a16="http://schemas.microsoft.com/office/drawing/2014/main" id="{377E3354-CCCA-EAE5-F1C5-5EED7712867C}"/>
              </a:ext>
            </a:extLst>
          </p:cNvPr>
          <p:cNvSpPr>
            <a:spLocks noGrp="1"/>
          </p:cNvSpPr>
          <p:nvPr>
            <p:ph type="title"/>
          </p:nvPr>
        </p:nvSpPr>
        <p:spPr>
          <a:xfrm>
            <a:off x="504825" y="379445"/>
            <a:ext cx="8299450" cy="990600"/>
          </a:xfrm>
        </p:spPr>
        <p:txBody>
          <a:bodyPr/>
          <a:lstStyle/>
          <a:p>
            <a:r>
              <a:rPr lang="en-US" err="1"/>
              <a:t>TextInput</a:t>
            </a:r>
            <a:r>
              <a:rPr lang="en-US"/>
              <a:t> with </a:t>
            </a:r>
            <a:r>
              <a:rPr lang="en-US" err="1"/>
              <a:t>onChangeText</a:t>
            </a:r>
            <a:r>
              <a:rPr lang="en-US"/>
              <a:t> event</a:t>
            </a:r>
          </a:p>
        </p:txBody>
      </p:sp>
      <p:pic>
        <p:nvPicPr>
          <p:cNvPr id="2" name="Picture 1">
            <a:extLst>
              <a:ext uri="{FF2B5EF4-FFF2-40B4-BE49-F238E27FC236}">
                <a16:creationId xmlns:a16="http://schemas.microsoft.com/office/drawing/2014/main" id="{E98E4332-0CD0-7F01-ACC7-924BBAD965AE}"/>
              </a:ext>
            </a:extLst>
          </p:cNvPr>
          <p:cNvPicPr>
            <a:picLocks noChangeAspect="1"/>
          </p:cNvPicPr>
          <p:nvPr/>
        </p:nvPicPr>
        <p:blipFill>
          <a:blip r:embed="rId3"/>
          <a:stretch>
            <a:fillRect/>
          </a:stretch>
        </p:blipFill>
        <p:spPr>
          <a:xfrm>
            <a:off x="696191" y="4644735"/>
            <a:ext cx="1371600" cy="989662"/>
          </a:xfrm>
          <a:prstGeom prst="rect">
            <a:avLst/>
          </a:prstGeom>
        </p:spPr>
      </p:pic>
      <p:pic>
        <p:nvPicPr>
          <p:cNvPr id="3" name="Picture 2">
            <a:extLst>
              <a:ext uri="{FF2B5EF4-FFF2-40B4-BE49-F238E27FC236}">
                <a16:creationId xmlns:a16="http://schemas.microsoft.com/office/drawing/2014/main" id="{D61B2ED7-1BD8-3BE6-E0AD-02BAE74ADEBD}"/>
              </a:ext>
            </a:extLst>
          </p:cNvPr>
          <p:cNvPicPr>
            <a:picLocks noChangeAspect="1"/>
          </p:cNvPicPr>
          <p:nvPr/>
        </p:nvPicPr>
        <p:blipFill>
          <a:blip r:embed="rId4"/>
          <a:stretch>
            <a:fillRect/>
          </a:stretch>
        </p:blipFill>
        <p:spPr>
          <a:xfrm>
            <a:off x="4957789" y="2897594"/>
            <a:ext cx="3153215" cy="1733792"/>
          </a:xfrm>
          <a:prstGeom prst="rect">
            <a:avLst/>
          </a:prstGeom>
          <a:ln>
            <a:solidFill>
              <a:schemeClr val="accent1"/>
            </a:solidFill>
          </a:ln>
        </p:spPr>
      </p:pic>
    </p:spTree>
    <p:extLst>
      <p:ext uri="{BB962C8B-B14F-4D97-AF65-F5344CB8AC3E}">
        <p14:creationId xmlns:p14="http://schemas.microsoft.com/office/powerpoint/2010/main" val="91356334"/>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Q&amp;A</a:t>
            </a:r>
            <a:br>
              <a:rPr lang="en-US" sz="3600"/>
            </a:br>
            <a:br>
              <a:rPr lang="en-US"/>
            </a:br>
            <a:endParaRPr lang="en-US">
              <a:cs typeface="Arial"/>
            </a:endParaRPr>
          </a:p>
        </p:txBody>
      </p:sp>
      <p:pic>
        <p:nvPicPr>
          <p:cNvPr id="1026" name="Picture 2" descr="Sponsored image">
            <a:extLst>
              <a:ext uri="{FF2B5EF4-FFF2-40B4-BE49-F238E27FC236}">
                <a16:creationId xmlns:a16="http://schemas.microsoft.com/office/drawing/2014/main" id="{0B20929E-B1E9-53BA-A8A4-44AB8F99F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804988"/>
            <a:ext cx="481012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762732"/>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FA97-C8EA-2CE5-27CF-05114B2EF7E4}"/>
              </a:ext>
            </a:extLst>
          </p:cNvPr>
          <p:cNvSpPr>
            <a:spLocks noGrp="1"/>
          </p:cNvSpPr>
          <p:nvPr>
            <p:ph type="title"/>
          </p:nvPr>
        </p:nvSpPr>
        <p:spPr>
          <a:xfrm>
            <a:off x="539750" y="304800"/>
            <a:ext cx="8299450" cy="990600"/>
          </a:xfrm>
        </p:spPr>
        <p:txBody>
          <a:bodyPr wrap="square" anchor="t">
            <a:normAutofit/>
          </a:bodyPr>
          <a:lstStyle/>
          <a:p>
            <a:r>
              <a:rPr lang="en-US" dirty="0"/>
              <a:t>GitHub Continues</a:t>
            </a:r>
          </a:p>
        </p:txBody>
      </p:sp>
      <p:pic>
        <p:nvPicPr>
          <p:cNvPr id="4" name="Content Placeholder 3">
            <a:extLst>
              <a:ext uri="{FF2B5EF4-FFF2-40B4-BE49-F238E27FC236}">
                <a16:creationId xmlns:a16="http://schemas.microsoft.com/office/drawing/2014/main" id="{B1978749-69A3-4A50-97DB-939604E2B9CD}"/>
              </a:ext>
            </a:extLst>
          </p:cNvPr>
          <p:cNvPicPr>
            <a:picLocks noGrp="1" noChangeAspect="1"/>
          </p:cNvPicPr>
          <p:nvPr>
            <p:ph idx="1"/>
          </p:nvPr>
        </p:nvPicPr>
        <p:blipFill>
          <a:blip r:embed="rId2"/>
          <a:stretch>
            <a:fillRect/>
          </a:stretch>
        </p:blipFill>
        <p:spPr>
          <a:xfrm>
            <a:off x="539750" y="1378648"/>
            <a:ext cx="8299450" cy="4481703"/>
          </a:xfrm>
          <a:prstGeom prst="rect">
            <a:avLst/>
          </a:prstGeom>
          <a:noFill/>
        </p:spPr>
      </p:pic>
    </p:spTree>
    <p:extLst>
      <p:ext uri="{BB962C8B-B14F-4D97-AF65-F5344CB8AC3E}">
        <p14:creationId xmlns:p14="http://schemas.microsoft.com/office/powerpoint/2010/main" val="4189217703"/>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FA97-C8EA-2CE5-27CF-05114B2EF7E4}"/>
              </a:ext>
            </a:extLst>
          </p:cNvPr>
          <p:cNvSpPr>
            <a:spLocks noGrp="1"/>
          </p:cNvSpPr>
          <p:nvPr>
            <p:ph type="title"/>
          </p:nvPr>
        </p:nvSpPr>
        <p:spPr>
          <a:xfrm>
            <a:off x="539750" y="304800"/>
            <a:ext cx="8299450" cy="990600"/>
          </a:xfrm>
        </p:spPr>
        <p:txBody>
          <a:bodyPr wrap="square" anchor="t">
            <a:normAutofit/>
          </a:bodyPr>
          <a:lstStyle/>
          <a:p>
            <a:r>
              <a:rPr lang="en-US" dirty="0"/>
              <a:t>GitHub Continues</a:t>
            </a:r>
          </a:p>
        </p:txBody>
      </p:sp>
      <p:pic>
        <p:nvPicPr>
          <p:cNvPr id="6" name="Picture 5">
            <a:extLst>
              <a:ext uri="{FF2B5EF4-FFF2-40B4-BE49-F238E27FC236}">
                <a16:creationId xmlns:a16="http://schemas.microsoft.com/office/drawing/2014/main" id="{03F87919-882C-BCEF-C77D-D5F3AF53548A}"/>
              </a:ext>
            </a:extLst>
          </p:cNvPr>
          <p:cNvPicPr>
            <a:picLocks noChangeAspect="1"/>
          </p:cNvPicPr>
          <p:nvPr/>
        </p:nvPicPr>
        <p:blipFill>
          <a:blip r:embed="rId2"/>
          <a:stretch>
            <a:fillRect/>
          </a:stretch>
        </p:blipFill>
        <p:spPr>
          <a:xfrm>
            <a:off x="539750" y="1430520"/>
            <a:ext cx="8299450" cy="4377960"/>
          </a:xfrm>
          <a:prstGeom prst="rect">
            <a:avLst/>
          </a:prstGeom>
          <a:noFill/>
          <a:ln>
            <a:solidFill>
              <a:schemeClr val="accent1">
                <a:shade val="95000"/>
                <a:satMod val="105000"/>
              </a:schemeClr>
            </a:solidFill>
          </a:ln>
        </p:spPr>
      </p:pic>
    </p:spTree>
    <p:extLst>
      <p:ext uri="{BB962C8B-B14F-4D97-AF65-F5344CB8AC3E}">
        <p14:creationId xmlns:p14="http://schemas.microsoft.com/office/powerpoint/2010/main" val="4178143084"/>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304800"/>
            <a:ext cx="8299450" cy="990600"/>
          </a:xfrm>
        </p:spPr>
        <p:txBody>
          <a:bodyPr wrap="square" anchor="t">
            <a:normAutofit/>
          </a:bodyPr>
          <a:lstStyle/>
          <a:p>
            <a:pPr>
              <a:lnSpc>
                <a:spcPct val="90000"/>
              </a:lnSpc>
            </a:pPr>
            <a:r>
              <a:rPr lang="en-US" sz="3100"/>
              <a:t>GitHub Codespaces</a:t>
            </a:r>
            <a:br>
              <a:rPr lang="en-US" sz="3100"/>
            </a:br>
            <a:endParaRPr lang="en-US" sz="3100"/>
          </a:p>
        </p:txBody>
      </p:sp>
      <p:sp>
        <p:nvSpPr>
          <p:cNvPr id="3" name="Content Placeholder 2"/>
          <p:cNvSpPr>
            <a:spLocks noGrp="1"/>
          </p:cNvSpPr>
          <p:nvPr>
            <p:ph type="body" sz="half" idx="1"/>
          </p:nvPr>
        </p:nvSpPr>
        <p:spPr>
          <a:xfrm>
            <a:off x="539750" y="1295400"/>
            <a:ext cx="4073525" cy="4648200"/>
          </a:xfrm>
        </p:spPr>
        <p:txBody>
          <a:bodyPr wrap="square" anchor="t">
            <a:normAutofit/>
          </a:bodyPr>
          <a:lstStyle/>
          <a:p>
            <a:pPr marL="233045" indent="-233045"/>
            <a:r>
              <a:rPr lang="en-US"/>
              <a:t>A </a:t>
            </a:r>
            <a:r>
              <a:rPr lang="en-US" err="1"/>
              <a:t>codespace</a:t>
            </a:r>
            <a:r>
              <a:rPr lang="en-US"/>
              <a:t> is a development environment that's hosted in the cloud. </a:t>
            </a:r>
          </a:p>
          <a:p>
            <a:pPr marL="233045" indent="-233045"/>
            <a:r>
              <a:rPr lang="en-US"/>
              <a:t>Each </a:t>
            </a:r>
            <a:r>
              <a:rPr lang="en-US" err="1"/>
              <a:t>codespace</a:t>
            </a:r>
            <a:r>
              <a:rPr lang="en-US"/>
              <a:t> you create is hosted by GitHub in a Docker container, running on a virtual machine.</a:t>
            </a:r>
          </a:p>
          <a:p>
            <a:pPr marL="233045" indent="-233045"/>
            <a:endParaRPr lang="en-US"/>
          </a:p>
        </p:txBody>
      </p:sp>
      <p:pic>
        <p:nvPicPr>
          <p:cNvPr id="7" name="Picture 6">
            <a:extLst>
              <a:ext uri="{FF2B5EF4-FFF2-40B4-BE49-F238E27FC236}">
                <a16:creationId xmlns:a16="http://schemas.microsoft.com/office/drawing/2014/main" id="{797E7269-5C87-3A10-7513-1BB8DFF6A29C}"/>
              </a:ext>
            </a:extLst>
          </p:cNvPr>
          <p:cNvPicPr>
            <a:picLocks noChangeAspect="1"/>
          </p:cNvPicPr>
          <p:nvPr/>
        </p:nvPicPr>
        <p:blipFill>
          <a:blip r:embed="rId3"/>
          <a:stretch>
            <a:fillRect/>
          </a:stretch>
        </p:blipFill>
        <p:spPr>
          <a:xfrm>
            <a:off x="4689475" y="1169785"/>
            <a:ext cx="4073525" cy="4091710"/>
          </a:xfrm>
          <a:prstGeom prst="rect">
            <a:avLst/>
          </a:prstGeom>
          <a:noFill/>
        </p:spPr>
      </p:pic>
    </p:spTree>
    <p:extLst>
      <p:ext uri="{BB962C8B-B14F-4D97-AF65-F5344CB8AC3E}">
        <p14:creationId xmlns:p14="http://schemas.microsoft.com/office/powerpoint/2010/main" val="346708807"/>
      </p:ext>
    </p:extLst>
  </p:cSld>
  <p:clrMapOvr>
    <a:masterClrMapping/>
  </p:clrMapOvr>
  <p:transition spd="med">
    <p:wipe dir="r"/>
  </p:transition>
</p:sld>
</file>

<file path=ppt/theme/theme1.xml><?xml version="1.0" encoding="utf-8"?>
<a:theme xmlns:a="http://schemas.openxmlformats.org/drawingml/2006/main" name="1_Blank Presentation">
  <a:themeElements>
    <a:clrScheme name="1_Blank Presentation 2">
      <a:dk1>
        <a:srgbClr val="000000"/>
      </a:dk1>
      <a:lt1>
        <a:srgbClr val="FFFFFF"/>
      </a:lt1>
      <a:dk2>
        <a:srgbClr val="204F91"/>
      </a:dk2>
      <a:lt2>
        <a:srgbClr val="A1A8AD"/>
      </a:lt2>
      <a:accent1>
        <a:srgbClr val="38629C"/>
      </a:accent1>
      <a:accent2>
        <a:srgbClr val="FE9901"/>
      </a:accent2>
      <a:accent3>
        <a:srgbClr val="FFFFFF"/>
      </a:accent3>
      <a:accent4>
        <a:srgbClr val="000000"/>
      </a:accent4>
      <a:accent5>
        <a:srgbClr val="AEB7CB"/>
      </a:accent5>
      <a:accent6>
        <a:srgbClr val="E68A01"/>
      </a:accent6>
      <a:hlink>
        <a:srgbClr val="7DBA00"/>
      </a:hlink>
      <a:folHlink>
        <a:srgbClr val="9C1F2E"/>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204F91"/>
        </a:dk2>
        <a:lt2>
          <a:srgbClr val="A1A8AD"/>
        </a:lt2>
        <a:accent1>
          <a:srgbClr val="38629C"/>
        </a:accent1>
        <a:accent2>
          <a:srgbClr val="FE9901"/>
        </a:accent2>
        <a:accent3>
          <a:srgbClr val="FFFFFF"/>
        </a:accent3>
        <a:accent4>
          <a:srgbClr val="000000"/>
        </a:accent4>
        <a:accent5>
          <a:srgbClr val="AEB7CB"/>
        </a:accent5>
        <a:accent6>
          <a:srgbClr val="E68A01"/>
        </a:accent6>
        <a:hlink>
          <a:srgbClr val="7DBA00"/>
        </a:hlink>
        <a:folHlink>
          <a:srgbClr val="9C1F2E"/>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3366"/>
        </a:dk2>
        <a:lt2>
          <a:srgbClr val="A1A8AD"/>
        </a:lt2>
        <a:accent1>
          <a:srgbClr val="A8C77F"/>
        </a:accent1>
        <a:accent2>
          <a:srgbClr val="547933"/>
        </a:accent2>
        <a:accent3>
          <a:srgbClr val="FFFFFF"/>
        </a:accent3>
        <a:accent4>
          <a:srgbClr val="000000"/>
        </a:accent4>
        <a:accent5>
          <a:srgbClr val="D1E0C0"/>
        </a:accent5>
        <a:accent6>
          <a:srgbClr val="4B6D2D"/>
        </a:accent6>
        <a:hlink>
          <a:srgbClr val="E6851A"/>
        </a:hlink>
        <a:folHlink>
          <a:srgbClr val="9C1F2E"/>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4D7D35"/>
        </a:dk2>
        <a:lt2>
          <a:srgbClr val="91B3BD"/>
        </a:lt2>
        <a:accent1>
          <a:srgbClr val="49699D"/>
        </a:accent1>
        <a:accent2>
          <a:srgbClr val="D2E0BA"/>
        </a:accent2>
        <a:accent3>
          <a:srgbClr val="FFFFFF"/>
        </a:accent3>
        <a:accent4>
          <a:srgbClr val="000000"/>
        </a:accent4>
        <a:accent5>
          <a:srgbClr val="B1B9CC"/>
        </a:accent5>
        <a:accent6>
          <a:srgbClr val="BECBA8"/>
        </a:accent6>
        <a:hlink>
          <a:srgbClr val="704A6E"/>
        </a:hlink>
        <a:folHlink>
          <a:srgbClr val="948092"/>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4D7D35"/>
        </a:dk2>
        <a:lt2>
          <a:srgbClr val="91B3BD"/>
        </a:lt2>
        <a:accent1>
          <a:srgbClr val="49699D"/>
        </a:accent1>
        <a:accent2>
          <a:srgbClr val="C57F21"/>
        </a:accent2>
        <a:accent3>
          <a:srgbClr val="FFFFFF"/>
        </a:accent3>
        <a:accent4>
          <a:srgbClr val="000000"/>
        </a:accent4>
        <a:accent5>
          <a:srgbClr val="B1B9CC"/>
        </a:accent5>
        <a:accent6>
          <a:srgbClr val="B2721D"/>
        </a:accent6>
        <a:hlink>
          <a:srgbClr val="704A6E"/>
        </a:hlink>
        <a:folHlink>
          <a:srgbClr val="948092"/>
        </a:folHlink>
      </a:clrScheme>
      <a:clrMap bg1="lt1" tx1="dk1" bg2="lt2" tx2="dk2" accent1="accent1" accent2="accent2" accent3="accent3" accent4="accent4" accent5="accent5" accent6="accent6" hlink="hlink" folHlink="folHlink"/>
    </a:extraClrScheme>
    <a:extraClrScheme>
      <a:clrScheme name="1_Blank Presentation 6">
        <a:dk1>
          <a:srgbClr val="003366"/>
        </a:dk1>
        <a:lt1>
          <a:srgbClr val="FFFFFF"/>
        </a:lt1>
        <a:dk2>
          <a:srgbClr val="204F91"/>
        </a:dk2>
        <a:lt2>
          <a:srgbClr val="A1A8AD"/>
        </a:lt2>
        <a:accent1>
          <a:srgbClr val="73B244"/>
        </a:accent1>
        <a:accent2>
          <a:srgbClr val="932121"/>
        </a:accent2>
        <a:accent3>
          <a:srgbClr val="FFFFFF"/>
        </a:accent3>
        <a:accent4>
          <a:srgbClr val="002A56"/>
        </a:accent4>
        <a:accent5>
          <a:srgbClr val="BCD5B0"/>
        </a:accent5>
        <a:accent6>
          <a:srgbClr val="851D1D"/>
        </a:accent6>
        <a:hlink>
          <a:srgbClr val="67983A"/>
        </a:hlink>
        <a:folHlink>
          <a:srgbClr val="315C22"/>
        </a:folHlink>
      </a:clrScheme>
      <a:clrMap bg1="lt1" tx1="dk1" bg2="lt2" tx2="dk2" accent1="accent1" accent2="accent2" accent3="accent3" accent4="accent4" accent5="accent5" accent6="accent6" hlink="hlink" folHlink="folHlink"/>
    </a:extraClrScheme>
    <a:extraClrScheme>
      <a:clrScheme name="1_Blank Presentation 7">
        <a:dk1>
          <a:srgbClr val="003366"/>
        </a:dk1>
        <a:lt1>
          <a:srgbClr val="FFFFFF"/>
        </a:lt1>
        <a:dk2>
          <a:srgbClr val="204F91"/>
        </a:dk2>
        <a:lt2>
          <a:srgbClr val="A1A8AD"/>
        </a:lt2>
        <a:accent1>
          <a:srgbClr val="D7D214"/>
        </a:accent1>
        <a:accent2>
          <a:srgbClr val="932121"/>
        </a:accent2>
        <a:accent3>
          <a:srgbClr val="FFFFFF"/>
        </a:accent3>
        <a:accent4>
          <a:srgbClr val="002A56"/>
        </a:accent4>
        <a:accent5>
          <a:srgbClr val="E8E5AA"/>
        </a:accent5>
        <a:accent6>
          <a:srgbClr val="851D1D"/>
        </a:accent6>
        <a:hlink>
          <a:srgbClr val="67983A"/>
        </a:hlink>
        <a:folHlink>
          <a:srgbClr val="315C22"/>
        </a:folHlink>
      </a:clrScheme>
      <a:clrMap bg1="lt1" tx1="dk1" bg2="lt2" tx2="dk2" accent1="accent1" accent2="accent2" accent3="accent3" accent4="accent4" accent5="accent5" accent6="accent6" hlink="hlink" folHlink="folHlink"/>
    </a:extraClrScheme>
    <a:extraClrScheme>
      <a:clrScheme name="1_Blank Presentation 8">
        <a:dk1>
          <a:srgbClr val="000000"/>
        </a:dk1>
        <a:lt1>
          <a:srgbClr val="FFFFFF"/>
        </a:lt1>
        <a:dk2>
          <a:srgbClr val="4D7D35"/>
        </a:dk2>
        <a:lt2>
          <a:srgbClr val="91B3BD"/>
        </a:lt2>
        <a:accent1>
          <a:srgbClr val="49699D"/>
        </a:accent1>
        <a:accent2>
          <a:srgbClr val="DD9043"/>
        </a:accent2>
        <a:accent3>
          <a:srgbClr val="FFFFFF"/>
        </a:accent3>
        <a:accent4>
          <a:srgbClr val="000000"/>
        </a:accent4>
        <a:accent5>
          <a:srgbClr val="B1B9CC"/>
        </a:accent5>
        <a:accent6>
          <a:srgbClr val="C8823C"/>
        </a:accent6>
        <a:hlink>
          <a:srgbClr val="704A6E"/>
        </a:hlink>
        <a:folHlink>
          <a:srgbClr val="9480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Presentation">
  <a:themeElements>
    <a:clrScheme name="Blank Presentation 2">
      <a:dk1>
        <a:srgbClr val="000000"/>
      </a:dk1>
      <a:lt1>
        <a:srgbClr val="FFFFFF"/>
      </a:lt1>
      <a:dk2>
        <a:srgbClr val="204F91"/>
      </a:dk2>
      <a:lt2>
        <a:srgbClr val="A1A8AD"/>
      </a:lt2>
      <a:accent1>
        <a:srgbClr val="38629C"/>
      </a:accent1>
      <a:accent2>
        <a:srgbClr val="FE9901"/>
      </a:accent2>
      <a:accent3>
        <a:srgbClr val="FFFFFF"/>
      </a:accent3>
      <a:accent4>
        <a:srgbClr val="000000"/>
      </a:accent4>
      <a:accent5>
        <a:srgbClr val="AEB7CB"/>
      </a:accent5>
      <a:accent6>
        <a:srgbClr val="E68A01"/>
      </a:accent6>
      <a:hlink>
        <a:srgbClr val="7DBA00"/>
      </a:hlink>
      <a:folHlink>
        <a:srgbClr val="9C1F2E"/>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204F91"/>
        </a:dk2>
        <a:lt2>
          <a:srgbClr val="A1A8AD"/>
        </a:lt2>
        <a:accent1>
          <a:srgbClr val="38629C"/>
        </a:accent1>
        <a:accent2>
          <a:srgbClr val="FE9901"/>
        </a:accent2>
        <a:accent3>
          <a:srgbClr val="FFFFFF"/>
        </a:accent3>
        <a:accent4>
          <a:srgbClr val="000000"/>
        </a:accent4>
        <a:accent5>
          <a:srgbClr val="AEB7CB"/>
        </a:accent5>
        <a:accent6>
          <a:srgbClr val="E68A01"/>
        </a:accent6>
        <a:hlink>
          <a:srgbClr val="7DBA00"/>
        </a:hlink>
        <a:folHlink>
          <a:srgbClr val="9C1F2E"/>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3366"/>
        </a:dk2>
        <a:lt2>
          <a:srgbClr val="A1A8AD"/>
        </a:lt2>
        <a:accent1>
          <a:srgbClr val="A8C77F"/>
        </a:accent1>
        <a:accent2>
          <a:srgbClr val="547933"/>
        </a:accent2>
        <a:accent3>
          <a:srgbClr val="FFFFFF"/>
        </a:accent3>
        <a:accent4>
          <a:srgbClr val="000000"/>
        </a:accent4>
        <a:accent5>
          <a:srgbClr val="D1E0C0"/>
        </a:accent5>
        <a:accent6>
          <a:srgbClr val="4B6D2D"/>
        </a:accent6>
        <a:hlink>
          <a:srgbClr val="E6851A"/>
        </a:hlink>
        <a:folHlink>
          <a:srgbClr val="9C1F2E"/>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4D7D35"/>
        </a:dk2>
        <a:lt2>
          <a:srgbClr val="91B3BD"/>
        </a:lt2>
        <a:accent1>
          <a:srgbClr val="49699D"/>
        </a:accent1>
        <a:accent2>
          <a:srgbClr val="D2E0BA"/>
        </a:accent2>
        <a:accent3>
          <a:srgbClr val="FFFFFF"/>
        </a:accent3>
        <a:accent4>
          <a:srgbClr val="000000"/>
        </a:accent4>
        <a:accent5>
          <a:srgbClr val="B1B9CC"/>
        </a:accent5>
        <a:accent6>
          <a:srgbClr val="BECBA8"/>
        </a:accent6>
        <a:hlink>
          <a:srgbClr val="704A6E"/>
        </a:hlink>
        <a:folHlink>
          <a:srgbClr val="948092"/>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4D7D35"/>
        </a:dk2>
        <a:lt2>
          <a:srgbClr val="91B3BD"/>
        </a:lt2>
        <a:accent1>
          <a:srgbClr val="49699D"/>
        </a:accent1>
        <a:accent2>
          <a:srgbClr val="C57F21"/>
        </a:accent2>
        <a:accent3>
          <a:srgbClr val="FFFFFF"/>
        </a:accent3>
        <a:accent4>
          <a:srgbClr val="000000"/>
        </a:accent4>
        <a:accent5>
          <a:srgbClr val="B1B9CC"/>
        </a:accent5>
        <a:accent6>
          <a:srgbClr val="B2721D"/>
        </a:accent6>
        <a:hlink>
          <a:srgbClr val="704A6E"/>
        </a:hlink>
        <a:folHlink>
          <a:srgbClr val="948092"/>
        </a:folHlink>
      </a:clrScheme>
      <a:clrMap bg1="lt1" tx1="dk1" bg2="lt2" tx2="dk2" accent1="accent1" accent2="accent2" accent3="accent3" accent4="accent4" accent5="accent5" accent6="accent6" hlink="hlink" folHlink="folHlink"/>
    </a:extraClrScheme>
    <a:extraClrScheme>
      <a:clrScheme name="Blank Presentation 6">
        <a:dk1>
          <a:srgbClr val="003366"/>
        </a:dk1>
        <a:lt1>
          <a:srgbClr val="FFFFFF"/>
        </a:lt1>
        <a:dk2>
          <a:srgbClr val="204F91"/>
        </a:dk2>
        <a:lt2>
          <a:srgbClr val="A1A8AD"/>
        </a:lt2>
        <a:accent1>
          <a:srgbClr val="73B244"/>
        </a:accent1>
        <a:accent2>
          <a:srgbClr val="932121"/>
        </a:accent2>
        <a:accent3>
          <a:srgbClr val="FFFFFF"/>
        </a:accent3>
        <a:accent4>
          <a:srgbClr val="002A56"/>
        </a:accent4>
        <a:accent5>
          <a:srgbClr val="BCD5B0"/>
        </a:accent5>
        <a:accent6>
          <a:srgbClr val="851D1D"/>
        </a:accent6>
        <a:hlink>
          <a:srgbClr val="67983A"/>
        </a:hlink>
        <a:folHlink>
          <a:srgbClr val="315C22"/>
        </a:folHlink>
      </a:clrScheme>
      <a:clrMap bg1="lt1" tx1="dk1" bg2="lt2" tx2="dk2" accent1="accent1" accent2="accent2" accent3="accent3" accent4="accent4" accent5="accent5" accent6="accent6" hlink="hlink" folHlink="folHlink"/>
    </a:extraClrScheme>
    <a:extraClrScheme>
      <a:clrScheme name="Blank Presentation 7">
        <a:dk1>
          <a:srgbClr val="003366"/>
        </a:dk1>
        <a:lt1>
          <a:srgbClr val="FFFFFF"/>
        </a:lt1>
        <a:dk2>
          <a:srgbClr val="204F91"/>
        </a:dk2>
        <a:lt2>
          <a:srgbClr val="A1A8AD"/>
        </a:lt2>
        <a:accent1>
          <a:srgbClr val="D7D214"/>
        </a:accent1>
        <a:accent2>
          <a:srgbClr val="932121"/>
        </a:accent2>
        <a:accent3>
          <a:srgbClr val="FFFFFF"/>
        </a:accent3>
        <a:accent4>
          <a:srgbClr val="002A56"/>
        </a:accent4>
        <a:accent5>
          <a:srgbClr val="E8E5AA"/>
        </a:accent5>
        <a:accent6>
          <a:srgbClr val="851D1D"/>
        </a:accent6>
        <a:hlink>
          <a:srgbClr val="67983A"/>
        </a:hlink>
        <a:folHlink>
          <a:srgbClr val="315C22"/>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4D7D35"/>
        </a:dk2>
        <a:lt2>
          <a:srgbClr val="91B3BD"/>
        </a:lt2>
        <a:accent1>
          <a:srgbClr val="49699D"/>
        </a:accent1>
        <a:accent2>
          <a:srgbClr val="DD9043"/>
        </a:accent2>
        <a:accent3>
          <a:srgbClr val="FFFFFF"/>
        </a:accent3>
        <a:accent4>
          <a:srgbClr val="000000"/>
        </a:accent4>
        <a:accent5>
          <a:srgbClr val="B1B9CC"/>
        </a:accent5>
        <a:accent6>
          <a:srgbClr val="C8823C"/>
        </a:accent6>
        <a:hlink>
          <a:srgbClr val="704A6E"/>
        </a:hlink>
        <a:folHlink>
          <a:srgbClr val="94809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ppt_template</Template>
  <TotalTime>1748</TotalTime>
  <Words>2755</Words>
  <Application>Microsoft Office PowerPoint</Application>
  <PresentationFormat>On-screen Show (4:3)</PresentationFormat>
  <Paragraphs>368</Paragraphs>
  <Slides>68</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68</vt:i4>
      </vt:variant>
    </vt:vector>
  </HeadingPairs>
  <TitlesOfParts>
    <vt:vector size="78" baseType="lpstr">
      <vt:lpstr>__Inter_79ed20</vt:lpstr>
      <vt:lpstr>-apple-system</vt:lpstr>
      <vt:lpstr>CircularXXWeb</vt:lpstr>
      <vt:lpstr>Optimistic Display</vt:lpstr>
      <vt:lpstr>Arial</vt:lpstr>
      <vt:lpstr>Consolas</vt:lpstr>
      <vt:lpstr>Times</vt:lpstr>
      <vt:lpstr>Wingdings</vt:lpstr>
      <vt:lpstr>1_Blank Presentation</vt:lpstr>
      <vt:lpstr>Blank Presentation</vt:lpstr>
      <vt:lpstr>PowerPoint Presentation</vt:lpstr>
      <vt:lpstr>Full-Stack Technology </vt:lpstr>
      <vt:lpstr>MERN Stack for Mobile App </vt:lpstr>
      <vt:lpstr>CDE (Cloud Development Environment)</vt:lpstr>
      <vt:lpstr>Why CDE?</vt:lpstr>
      <vt:lpstr>GitHub </vt:lpstr>
      <vt:lpstr>GitHub Continues</vt:lpstr>
      <vt:lpstr>GitHub Continues</vt:lpstr>
      <vt:lpstr>GitHub Codespaces </vt:lpstr>
      <vt:lpstr>GitHub Codespaces </vt:lpstr>
      <vt:lpstr>GitHub Codespaces </vt:lpstr>
      <vt:lpstr>GitHub Codespaces Continues </vt:lpstr>
      <vt:lpstr>GitHub Codespaces Continues </vt:lpstr>
      <vt:lpstr>Expo</vt:lpstr>
      <vt:lpstr>Expo Account</vt:lpstr>
      <vt:lpstr>Expo CLI (Command Line Interface)</vt:lpstr>
      <vt:lpstr>Expo Go</vt:lpstr>
      <vt:lpstr>Example 1 - App.js</vt:lpstr>
      <vt:lpstr>Expo StatusBar</vt:lpstr>
      <vt:lpstr>Expo Snack (for Classroom Demo)</vt:lpstr>
      <vt:lpstr>Example 1  with Expo Snack</vt:lpstr>
      <vt:lpstr>Cloud IDE</vt:lpstr>
      <vt:lpstr>Node</vt:lpstr>
      <vt:lpstr>Node Continues</vt:lpstr>
      <vt:lpstr>Node and Server-Side JavaScript</vt:lpstr>
      <vt:lpstr>Bash Shell</vt:lpstr>
      <vt:lpstr>Markdown</vt:lpstr>
      <vt:lpstr>Practice – HOS01</vt:lpstr>
      <vt:lpstr>Practice Continues</vt:lpstr>
      <vt:lpstr>Markdown Continues</vt:lpstr>
      <vt:lpstr>Evaluation by Checklist:  Platforms, Engines,  &amp; Tools</vt:lpstr>
      <vt:lpstr>Evaluation by Checklist: Languages &amp; Frameworks/Libraries</vt:lpstr>
      <vt:lpstr>Summary</vt:lpstr>
      <vt:lpstr>Q&amp;A  </vt:lpstr>
      <vt:lpstr>PowerPoint Presentation</vt:lpstr>
      <vt:lpstr>Core Components and Native Components</vt:lpstr>
      <vt:lpstr>Core Components and Native Components  </vt:lpstr>
      <vt:lpstr>Views and Mobile Development  </vt:lpstr>
      <vt:lpstr>React Native Components</vt:lpstr>
      <vt:lpstr>React Native Directory for Community Components – “expo-status-bar”</vt:lpstr>
      <vt:lpstr>Core Components for React Native UI </vt:lpstr>
      <vt:lpstr>Text Component</vt:lpstr>
      <vt:lpstr>Text Component Continues</vt:lpstr>
      <vt:lpstr>A GitHub Repository for CS 624 Examples</vt:lpstr>
      <vt:lpstr>ex01-Try Text</vt:lpstr>
      <vt:lpstr>ex01-Try Text Continues</vt:lpstr>
      <vt:lpstr>ex01-Try Text Continues</vt:lpstr>
      <vt:lpstr>Text Functional Component Example</vt:lpstr>
      <vt:lpstr>Nested Text Example</vt:lpstr>
      <vt:lpstr>View Component</vt:lpstr>
      <vt:lpstr>View Component Continues</vt:lpstr>
      <vt:lpstr>A GitHub Repository for CS 624 Examples</vt:lpstr>
      <vt:lpstr>ex02-Try Text View</vt:lpstr>
      <vt:lpstr>View Function Component Example</vt:lpstr>
      <vt:lpstr>style prop and StyleSheet  </vt:lpstr>
      <vt:lpstr>Style  </vt:lpstr>
      <vt:lpstr>style prop and StyleSheet</vt:lpstr>
      <vt:lpstr>StyleSheet  </vt:lpstr>
      <vt:lpstr>StyleSheet Continues</vt:lpstr>
      <vt:lpstr>Functional vs. Class Component  </vt:lpstr>
      <vt:lpstr>ScrollView Component</vt:lpstr>
      <vt:lpstr>ScrollView Component Continues</vt:lpstr>
      <vt:lpstr>ScrollView</vt:lpstr>
      <vt:lpstr>Image Component</vt:lpstr>
      <vt:lpstr>TextInput Component</vt:lpstr>
      <vt:lpstr>TextInput Component Continues</vt:lpstr>
      <vt:lpstr>TextInput with onChangeText event</vt:lpstr>
      <vt:lpstr>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Logan Para</dc:creator>
  <cp:lastModifiedBy>Sam Chung</cp:lastModifiedBy>
  <cp:revision>22</cp:revision>
  <cp:lastPrinted>2014-07-14T18:25:42Z</cp:lastPrinted>
  <dcterms:created xsi:type="dcterms:W3CDTF">2010-12-08T20:24:10Z</dcterms:created>
  <dcterms:modified xsi:type="dcterms:W3CDTF">2023-10-12T20:55:19Z</dcterms:modified>
</cp:coreProperties>
</file>